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13"/>
  </p:notesMasterIdLst>
  <p:sldIdLst>
    <p:sldId id="256" r:id="rId2"/>
    <p:sldId id="326" r:id="rId3"/>
    <p:sldId id="328" r:id="rId4"/>
    <p:sldId id="441" r:id="rId5"/>
    <p:sldId id="442" r:id="rId6"/>
    <p:sldId id="443" r:id="rId7"/>
    <p:sldId id="444" r:id="rId8"/>
    <p:sldId id="445" r:id="rId9"/>
    <p:sldId id="446" r:id="rId10"/>
    <p:sldId id="447" r:id="rId11"/>
    <p:sldId id="35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2">
          <p15:clr>
            <a:srgbClr val="A4A3A4"/>
          </p15:clr>
        </p15:guide>
        <p15:guide id="2" pos="38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FB25835-44F2-4F93-A022-F0F85589D6E3}" styleName="Generic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7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accent3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accent3">
                  <a:shade val="61000"/>
                  <a:satMod val="130000"/>
                </a:schemeClr>
              </a:gs>
              <a:gs pos="50000">
                <a:schemeClr val="accent3">
                  <a:shade val="93000"/>
                  <a:satMod val="130000"/>
                </a:schemeClr>
              </a:gs>
              <a:gs pos="100000">
                <a:schemeClr val="accent3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  <a:tblStyle styleId="{206F615A-370F-48FF-96DE-FFA2584FB0C5}" styleName="Light Style 2 - Body/Background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  <a:top>
            <a:lnRef idx="1">
              <a:schemeClr val="dk1"/>
            </a:lnRef>
          </a:top>
          <a:bottom>
            <a:lnRef idx="1">
              <a:schemeClr val="dk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dk1"/>
            </a:lnRef>
          </a:top>
          <a:bottom>
            <a:lnRef idx="1">
              <a:schemeClr val="dk1"/>
            </a:lnRef>
          </a:bottom>
        </a:tcBdr>
      </a:tcStyle>
    </a:band1H>
    <a:band1V>
      <a:tcTxStyle/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1V>
    <a:band2V>
      <a:tcTxStyle/>
      <a:tcStyle>
        <a:tcBdr>
          <a:left>
            <a:lnRef idx="1">
              <a:schemeClr val="dk1"/>
            </a:lnRef>
          </a:left>
          <a:right>
            <a:lnRef idx="1">
              <a:schemeClr val="dk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>
        <a:fontRef idx="minor">
          <a:scrgbClr r="0" g="0" b="0"/>
        </a:fontRef>
        <a:schemeClr val="dk1"/>
      </a:tcTxStyle>
      <a:tcStyle>
        <a:tcBdr>
          <a:top>
            <a:ln w="60800" cmpd="dbl">
              <a:solidFill>
                <a:schemeClr val="dk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dk1">
          <a:shade val="40000"/>
        </a:schemeClr>
      </a:tcTxStyle>
      <a:tcStyle>
        <a:tcBdr/>
        <a:fill>
          <a:solidFill>
            <a:schemeClr val="dk1">
              <a:alpha val="40000"/>
            </a:schemeClr>
          </a:solidFill>
        </a:fill>
      </a:tcStyle>
    </a:firstRow>
  </a:tblStyle>
  <a:tblStyle styleId="{1E6E245E-6321-4B8E-A7A8-78F8680412BD}" styleName="Generic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Ref idx="0">
              <a:schemeClr val="accent4"/>
            </a:lnRef>
          </a:insideH>
          <a:insideV>
            <a:lnRef idx="0">
              <a:schemeClr val="accent4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>
        <a:fontRef idx="minor">
          <a:schemeClr val="dk1"/>
        </a:fontRef>
      </a:tcTxStyle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0">
              <a:schemeClr val="lt1"/>
            </a:lnRef>
          </a:top>
        </a:tcBdr>
        <a:fill>
          <a:solidFill>
            <a:schemeClr val="accent4">
              <a:shade val="60000"/>
            </a:schemeClr>
          </a:solidFill>
        </a:fill>
      </a:tcStyle>
    </a:lastRow>
    <a:seCell>
      <a:tcTxStyle/>
      <a:tcStyle>
        <a:tcBdr>
          <a:left>
            <a:lnRef idx="2">
              <a:schemeClr val="lt1"/>
            </a:lnRef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Ref idx="2">
              <a:schemeClr val="lt1"/>
            </a:lnRef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0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  <a:tblStyle styleId="{6B76CA6B-5DA6-45C4-B833-132EAC621518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32700" cmpd="sng">
              <a:solidFill>
                <a:schemeClr val="accent3"/>
              </a:solidFill>
              <a:prstDash val="dash"/>
            </a:ln>
          </a:left>
          <a:right>
            <a:ln w="32700" cmpd="sng">
              <a:solidFill>
                <a:schemeClr val="accent3"/>
              </a:solidFill>
              <a:prstDash val="dash"/>
            </a:ln>
          </a:right>
          <a:top>
            <a:ln w="32700" cmpd="sng">
              <a:solidFill>
                <a:schemeClr val="accent3"/>
              </a:solidFill>
              <a:prstDash val="dash"/>
            </a:ln>
          </a:top>
          <a:bottom>
            <a:ln w="32700" cmpd="sng">
              <a:solidFill>
                <a:schemeClr val="accent3"/>
              </a:solidFill>
              <a:prstDash val="dash"/>
            </a:ln>
          </a:bottom>
          <a:insideH>
            <a:ln w="22700" cmpd="sng">
              <a:solidFill>
                <a:schemeClr val="accent3"/>
              </a:solidFill>
              <a:prstDash val="sysDot"/>
            </a:ln>
          </a:insideH>
          <a:insideV>
            <a:ln w="22700" cmpd="sng">
              <a:solidFill>
                <a:schemeClr val="accent3"/>
              </a:solidFill>
              <a:prstDash val="sysDot"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C4711C3-D055-48D3-BF36-FD8B868C6AB0}" styleName="Generic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Ref idx="1">
              <a:schemeClr val="l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4">
              <a:alpha val="7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lt1"/>
            </a:lnRef>
          </a:top>
          <a:bottom>
            <a:lnRef idx="1">
              <a:schemeClr val="lt1"/>
            </a:lnRef>
          </a:bottom>
        </a:tcBdr>
        <a:fill>
          <a:solidFill>
            <a:schemeClr val="accent4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lt1"/>
            </a:lnRef>
          </a:left>
          <a:right>
            <a:lnRef idx="1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lt1"/>
            </a:lnRef>
          </a:left>
          <a:right>
            <a:lnRef idx="2">
              <a:schemeClr val="lt1"/>
            </a:lnRef>
          </a:right>
          <a:top>
            <a:lnRef idx="1">
              <a:schemeClr val="lt1"/>
            </a:lnRef>
          </a:top>
          <a:bottom>
            <a:lnRef idx="1">
              <a:schemeClr val="lt1"/>
            </a:lnRef>
          </a:bottom>
          <a:insideH>
            <a:lnRef idx="1">
              <a:schemeClr val="l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lt1"/>
            </a:lnRef>
          </a:left>
          <a:right>
            <a:lnRef idx="1">
              <a:schemeClr val="lt1"/>
            </a:lnRef>
          </a:right>
          <a:top>
            <a:lnRef idx="2">
              <a:schemeClr val="l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3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gradFill rotWithShape="1">
            <a:gsLst>
              <a:gs pos="0">
                <a:schemeClr val="accent4">
                  <a:shade val="61000"/>
                  <a:satMod val="130000"/>
                </a:schemeClr>
              </a:gs>
              <a:gs pos="50000">
                <a:schemeClr val="accent4">
                  <a:shade val="93000"/>
                  <a:satMod val="130000"/>
                </a:schemeClr>
              </a:gs>
              <a:gs pos="100000">
                <a:schemeClr val="accent4">
                  <a:shade val="99000"/>
                  <a:satMod val="135000"/>
                </a:schemeClr>
              </a:gs>
            </a:gsLst>
            <a:lin ang="16200000" scaled="0"/>
          </a:gradFill>
        </a:fill>
      </a:tcStyle>
    </a:firstRow>
  </a:tblStyle>
  <a:tblStyle styleId="{F77BBAD0-2FD1-4BB3-BED5-B7D4590D3504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TxStyle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TxStyle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>
        <a:fontRef idx="minor">
          <a:scrgbClr r="0" g="0" b="0"/>
        </a:fontRef>
        <a:schemeClr val="accent3"/>
      </a:tcTxStyle>
      <a:tcStyle>
        <a:tcBdr>
          <a:top>
            <a:ln w="6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accent3">
          <a:shade val="40000"/>
        </a:schemeClr>
      </a:tcTxStyle>
      <a:tcStyle>
        <a:tcBdr/>
        <a:fill>
          <a:solidFill>
            <a:schemeClr val="accent3">
              <a:alpha val="40000"/>
            </a:schemeClr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32" autoAdjust="0"/>
    <p:restoredTop sz="90000"/>
  </p:normalViewPr>
  <p:slideViewPr>
    <p:cSldViewPr snapToGrid="0" snapToObjects="1">
      <p:cViewPr varScale="1">
        <p:scale>
          <a:sx n="90" d="100"/>
          <a:sy n="90" d="100"/>
        </p:scale>
        <p:origin x="132" y="96"/>
      </p:cViewPr>
      <p:guideLst>
        <p:guide orient="horz" pos="2152"/>
        <p:guide pos="383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2024-10-04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80621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749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910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549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2024-10-04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-90" t="7810" r="90" b="7810"/>
          <a:stretch>
            <a:fillRect/>
          </a:stretch>
        </p:blipFill>
        <p:spPr>
          <a:xfrm>
            <a:off x="-17992" y="-10120"/>
            <a:ext cx="12209992" cy="686812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-17992" y="-19050"/>
            <a:ext cx="12209992" cy="344805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586" y="3429000"/>
            <a:ext cx="12209992" cy="344805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42916" y="6253782"/>
            <a:ext cx="1395895" cy="489852"/>
          </a:xfrm>
          <a:prstGeom prst="rect">
            <a:avLst/>
          </a:prstGeom>
        </p:spPr>
      </p:pic>
      <p:sp>
        <p:nvSpPr>
          <p:cNvPr id="15" name="가로 글상자 14"/>
          <p:cNvSpPr txBox="1"/>
          <p:nvPr/>
        </p:nvSpPr>
        <p:spPr>
          <a:xfrm>
            <a:off x="2509044" y="2576198"/>
            <a:ext cx="764435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5400" dirty="0">
                <a:solidFill>
                  <a:schemeClr val="dk1"/>
                </a:solidFill>
                <a:latin typeface="G마켓 산스 TTF Light"/>
                <a:ea typeface="G마켓 산스 TTF Light"/>
              </a:rPr>
              <a:t>쇼핑몰 </a:t>
            </a:r>
            <a:r>
              <a:rPr lang="en-US" altLang="ko-KR" sz="5400" dirty="0">
                <a:solidFill>
                  <a:schemeClr val="dk1"/>
                </a:solidFill>
                <a:latin typeface="G마켓 산스 TTF Light"/>
                <a:ea typeface="G마켓 산스 TTF Light"/>
              </a:rPr>
              <a:t>WEB</a:t>
            </a:r>
            <a:r>
              <a:rPr lang="ko-KR" altLang="en-US" sz="5400" dirty="0">
                <a:solidFill>
                  <a:schemeClr val="dk1"/>
                </a:solidFill>
                <a:latin typeface="G마켓 산스 TTF Light"/>
                <a:ea typeface="G마켓 산스 TTF Light"/>
              </a:rPr>
              <a:t>페이지 개발</a:t>
            </a:r>
          </a:p>
        </p:txBody>
      </p:sp>
      <p:sp>
        <p:nvSpPr>
          <p:cNvPr id="16" name="TextBox 25"/>
          <p:cNvSpPr txBox="1"/>
          <p:nvPr/>
        </p:nvSpPr>
        <p:spPr>
          <a:xfrm>
            <a:off x="10603838" y="268547"/>
            <a:ext cx="1936974" cy="2438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더조은 아카데미</a:t>
            </a:r>
          </a:p>
        </p:txBody>
      </p:sp>
      <p:sp>
        <p:nvSpPr>
          <p:cNvPr id="17" name="TextBox 1027"/>
          <p:cNvSpPr txBox="1"/>
          <p:nvPr/>
        </p:nvSpPr>
        <p:spPr>
          <a:xfrm>
            <a:off x="5126239" y="86592"/>
            <a:ext cx="7002228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altLang="ko-KR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MSA</a:t>
            </a:r>
            <a:r>
              <a:rPr lang="ko-KR" altLang="en-US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기반 플러터</a:t>
            </a:r>
            <a:r>
              <a:rPr lang="en-US" altLang="ko-KR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(Dart)</a:t>
            </a:r>
            <a:r>
              <a:rPr lang="ko-KR" altLang="en-US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활용 자바</a:t>
            </a:r>
            <a:r>
              <a:rPr lang="en-US" altLang="ko-KR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(JAVA) </a:t>
            </a:r>
            <a:r>
              <a:rPr lang="ko-KR" altLang="en-US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프론트엔드 백엔드 풀스택 웹</a:t>
            </a:r>
            <a:r>
              <a:rPr lang="en-US" altLang="ko-KR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(</a:t>
            </a:r>
            <a:r>
              <a:rPr lang="ko-KR" altLang="en-US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앱</a:t>
            </a:r>
            <a:r>
              <a:rPr lang="en-US" altLang="ko-KR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)</a:t>
            </a:r>
            <a:r>
              <a:rPr lang="ko-KR" altLang="en-US" sz="1050">
                <a:solidFill>
                  <a:schemeClr val="dk1"/>
                </a:solidFill>
                <a:latin typeface="G마켓 산스 TTF Light"/>
                <a:ea typeface="G마켓 산스 TTF Light"/>
              </a:rPr>
              <a:t>개발</a:t>
            </a:r>
          </a:p>
        </p:txBody>
      </p:sp>
      <p:sp>
        <p:nvSpPr>
          <p:cNvPr id="20" name="TextBox 24"/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solidFill>
                  <a:schemeClr val="bg1"/>
                </a:solidFill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solidFill>
                  <a:schemeClr val="bg1"/>
                </a:solidFill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3233805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>
            <a:extLst>
              <a:ext uri="{FF2B5EF4-FFF2-40B4-BE49-F238E27FC236}">
                <a16:creationId xmlns:a16="http://schemas.microsoft.com/office/drawing/2014/main" id="{A2D63E56-EBB1-41F3-BD64-A5C91F3A89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793" y="0"/>
            <a:ext cx="6858000" cy="6858000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8011B959-A4D4-4428-B4E9-6587D6875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9A5208-E994-8849-621B-BA9C69553ADA}"/>
              </a:ext>
            </a:extLst>
          </p:cNvPr>
          <p:cNvSpPr/>
          <p:nvPr/>
        </p:nvSpPr>
        <p:spPr>
          <a:xfrm>
            <a:off x="0" y="-3736"/>
            <a:ext cx="12192000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C7FD41CA-DB83-6FEA-C4AF-104DE8651B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050" b="39179"/>
          <a:stretch/>
        </p:blipFill>
        <p:spPr>
          <a:xfrm>
            <a:off x="0" y="3736"/>
            <a:ext cx="12192000" cy="700637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22128057-07FD-17FA-B00F-F786A6F1DD9A}"/>
              </a:ext>
            </a:extLst>
          </p:cNvPr>
          <p:cNvSpPr/>
          <p:nvPr/>
        </p:nvSpPr>
        <p:spPr>
          <a:xfrm>
            <a:off x="0" y="0"/>
            <a:ext cx="12192000" cy="70437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>
              <a:solidFill>
                <a:schemeClr val="tx1"/>
              </a:solidFill>
            </a:endParaRPr>
          </a:p>
        </p:txBody>
      </p:sp>
      <p:sp>
        <p:nvSpPr>
          <p:cNvPr id="41" name="가로 글상자 4">
            <a:extLst>
              <a:ext uri="{FF2B5EF4-FFF2-40B4-BE49-F238E27FC236}">
                <a16:creationId xmlns:a16="http://schemas.microsoft.com/office/drawing/2014/main" id="{DB0775EF-8368-CC12-C141-14DA9F30D97B}"/>
              </a:ext>
            </a:extLst>
          </p:cNvPr>
          <p:cNvSpPr txBox="1"/>
          <p:nvPr/>
        </p:nvSpPr>
        <p:spPr>
          <a:xfrm>
            <a:off x="500913" y="184890"/>
            <a:ext cx="1850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WEB</a:t>
            </a:r>
            <a:r>
              <a:rPr lang="ko-KR" altLang="en-US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페이지 화면</a:t>
            </a:r>
          </a:p>
        </p:txBody>
      </p:sp>
      <p:sp>
        <p:nvSpPr>
          <p:cNvPr id="42" name="가로 글상자 6">
            <a:extLst>
              <a:ext uri="{FF2B5EF4-FFF2-40B4-BE49-F238E27FC236}">
                <a16:creationId xmlns:a16="http://schemas.microsoft.com/office/drawing/2014/main" id="{686E19B9-1CA2-B8F9-30FE-1D07A5143FD5}"/>
              </a:ext>
            </a:extLst>
          </p:cNvPr>
          <p:cNvSpPr txBox="1"/>
          <p:nvPr/>
        </p:nvSpPr>
        <p:spPr>
          <a:xfrm>
            <a:off x="134631" y="184890"/>
            <a:ext cx="561967" cy="36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03</a:t>
            </a:r>
          </a:p>
        </p:txBody>
      </p:sp>
      <p:sp>
        <p:nvSpPr>
          <p:cNvPr id="28" name="가로 글상자 27"/>
          <p:cNvSpPr txBox="1"/>
          <p:nvPr/>
        </p:nvSpPr>
        <p:spPr>
          <a:xfrm>
            <a:off x="6202850" y="1011541"/>
            <a:ext cx="812274" cy="436465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2600" dirty="0">
                <a:latin typeface="G마켓 산스 TTF Bold"/>
                <a:ea typeface="G마켓 산스 TTF Bold"/>
              </a:rPr>
              <a:t>상품</a:t>
            </a:r>
          </a:p>
        </p:txBody>
      </p:sp>
      <p:sp>
        <p:nvSpPr>
          <p:cNvPr id="29" name="가로 글상자 28"/>
          <p:cNvSpPr txBox="1"/>
          <p:nvPr/>
        </p:nvSpPr>
        <p:spPr>
          <a:xfrm>
            <a:off x="6274506" y="1444678"/>
            <a:ext cx="775725" cy="251799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en-US" altLang="ko-KR" sz="1400" dirty="0">
                <a:latin typeface="G마켓 산스 TTF Light"/>
                <a:ea typeface="G마켓 산스 TTF Light"/>
              </a:rPr>
              <a:t>Product</a:t>
            </a:r>
          </a:p>
        </p:txBody>
      </p:sp>
      <p:cxnSp>
        <p:nvCxnSpPr>
          <p:cNvPr id="44" name="선 6">
            <a:extLst>
              <a:ext uri="{FF2B5EF4-FFF2-40B4-BE49-F238E27FC236}">
                <a16:creationId xmlns:a16="http://schemas.microsoft.com/office/drawing/2014/main" id="{CCAEC0C1-25DA-47DA-B845-1A8B34D0740E}"/>
              </a:ext>
            </a:extLst>
          </p:cNvPr>
          <p:cNvCxnSpPr/>
          <p:nvPr/>
        </p:nvCxnSpPr>
        <p:spPr>
          <a:xfrm>
            <a:off x="0" y="2710038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타원 44">
            <a:extLst>
              <a:ext uri="{FF2B5EF4-FFF2-40B4-BE49-F238E27FC236}">
                <a16:creationId xmlns:a16="http://schemas.microsoft.com/office/drawing/2014/main" id="{46CAC035-64C6-4640-A188-43F16C19E670}"/>
              </a:ext>
            </a:extLst>
          </p:cNvPr>
          <p:cNvSpPr/>
          <p:nvPr/>
        </p:nvSpPr>
        <p:spPr>
          <a:xfrm>
            <a:off x="477583" y="2643363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46" name="선 8">
            <a:extLst>
              <a:ext uri="{FF2B5EF4-FFF2-40B4-BE49-F238E27FC236}">
                <a16:creationId xmlns:a16="http://schemas.microsoft.com/office/drawing/2014/main" id="{EF48448E-E817-4E8D-BCFE-61BDC48451F8}"/>
              </a:ext>
            </a:extLst>
          </p:cNvPr>
          <p:cNvCxnSpPr/>
          <p:nvPr/>
        </p:nvCxnSpPr>
        <p:spPr>
          <a:xfrm>
            <a:off x="0" y="3062663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선 10">
            <a:extLst>
              <a:ext uri="{FF2B5EF4-FFF2-40B4-BE49-F238E27FC236}">
                <a16:creationId xmlns:a16="http://schemas.microsoft.com/office/drawing/2014/main" id="{6C0CD302-0F24-430D-9669-9D88A4120BE7}"/>
              </a:ext>
            </a:extLst>
          </p:cNvPr>
          <p:cNvCxnSpPr/>
          <p:nvPr/>
        </p:nvCxnSpPr>
        <p:spPr>
          <a:xfrm>
            <a:off x="0" y="3423666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가로 글상자 3">
            <a:extLst>
              <a:ext uri="{FF2B5EF4-FFF2-40B4-BE49-F238E27FC236}">
                <a16:creationId xmlns:a16="http://schemas.microsoft.com/office/drawing/2014/main" id="{8E3DDF0A-66EF-4509-AB04-5BD898EAEFF4}"/>
              </a:ext>
            </a:extLst>
          </p:cNvPr>
          <p:cNvSpPr txBox="1"/>
          <p:nvPr/>
        </p:nvSpPr>
        <p:spPr>
          <a:xfrm>
            <a:off x="632841" y="2592706"/>
            <a:ext cx="1301190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Bold"/>
                <a:ea typeface="G마켓 산스 TTF Bold"/>
              </a:rPr>
              <a:t>WEB</a:t>
            </a:r>
            <a:r>
              <a:rPr lang="ko-KR" altLang="en-US" sz="1300" dirty="0">
                <a:latin typeface="G마켓 산스 TTF Bold"/>
                <a:ea typeface="G마켓 산스 TTF Bold"/>
              </a:rPr>
              <a:t>페이지구성</a:t>
            </a:r>
          </a:p>
        </p:txBody>
      </p:sp>
      <p:sp>
        <p:nvSpPr>
          <p:cNvPr id="53" name="가로 글상자 21">
            <a:extLst>
              <a:ext uri="{FF2B5EF4-FFF2-40B4-BE49-F238E27FC236}">
                <a16:creationId xmlns:a16="http://schemas.microsoft.com/office/drawing/2014/main" id="{9489F8BF-4A8A-4C87-98F8-AF338EABCFDE}"/>
              </a:ext>
            </a:extLst>
          </p:cNvPr>
          <p:cNvSpPr txBox="1"/>
          <p:nvPr/>
        </p:nvSpPr>
        <p:spPr>
          <a:xfrm>
            <a:off x="632841" y="2945321"/>
            <a:ext cx="828236" cy="23602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 dirty="0">
                <a:latin typeface="G마켓 산스 TTF Light"/>
                <a:ea typeface="G마켓 산스 TTF Light"/>
              </a:rPr>
              <a:t>사용기술</a:t>
            </a:r>
          </a:p>
        </p:txBody>
      </p:sp>
      <p:sp>
        <p:nvSpPr>
          <p:cNvPr id="54" name="가로 글상자 22">
            <a:extLst>
              <a:ext uri="{FF2B5EF4-FFF2-40B4-BE49-F238E27FC236}">
                <a16:creationId xmlns:a16="http://schemas.microsoft.com/office/drawing/2014/main" id="{172D7A73-D84C-42B4-BAA7-7EBF13F40BC0}"/>
              </a:ext>
            </a:extLst>
          </p:cNvPr>
          <p:cNvSpPr txBox="1"/>
          <p:nvPr/>
        </p:nvSpPr>
        <p:spPr>
          <a:xfrm>
            <a:off x="632840" y="3307081"/>
            <a:ext cx="1339662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Light"/>
                <a:ea typeface="G마켓 산스 TTF Light"/>
              </a:rPr>
              <a:t>WEB</a:t>
            </a:r>
            <a:r>
              <a:rPr lang="ko-KR" altLang="en-US" sz="1300" dirty="0">
                <a:latin typeface="G마켓 산스 TTF Light"/>
                <a:ea typeface="G마켓 산스 TTF Light"/>
              </a:rPr>
              <a:t>페이지 화면</a:t>
            </a: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E1F1288-209F-49E3-9A68-4A96F03B6963}"/>
              </a:ext>
            </a:extLst>
          </p:cNvPr>
          <p:cNvSpPr/>
          <p:nvPr/>
        </p:nvSpPr>
        <p:spPr>
          <a:xfrm>
            <a:off x="479732" y="3348613"/>
            <a:ext cx="144018" cy="144018"/>
          </a:xfrm>
          <a:prstGeom prst="ellipse">
            <a:avLst/>
          </a:prstGeom>
          <a:solidFill>
            <a:srgbClr val="000000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1D51C7-9422-4552-9A13-05A873ED2518}"/>
              </a:ext>
            </a:extLst>
          </p:cNvPr>
          <p:cNvSpPr/>
          <p:nvPr/>
        </p:nvSpPr>
        <p:spPr>
          <a:xfrm>
            <a:off x="477583" y="2989636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8" name="가로 글상자 28">
            <a:extLst>
              <a:ext uri="{FF2B5EF4-FFF2-40B4-BE49-F238E27FC236}">
                <a16:creationId xmlns:a16="http://schemas.microsoft.com/office/drawing/2014/main" id="{40870C0B-3439-4066-84A1-853F8295A87F}"/>
              </a:ext>
            </a:extLst>
          </p:cNvPr>
          <p:cNvSpPr txBox="1"/>
          <p:nvPr/>
        </p:nvSpPr>
        <p:spPr>
          <a:xfrm>
            <a:off x="8549902" y="5748120"/>
            <a:ext cx="1854892" cy="344132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2000" dirty="0">
                <a:latin typeface="G마켓 산스 TTF Light"/>
                <a:ea typeface="G마켓 산스 TTF Light"/>
              </a:rPr>
              <a:t>상품정보 수정</a:t>
            </a:r>
            <a:endParaRPr lang="en-US" altLang="ko-KR" sz="2000" dirty="0">
              <a:latin typeface="G마켓 산스 TTF Light"/>
              <a:ea typeface="G마켓 산스 TTF Light"/>
            </a:endParaRPr>
          </a:p>
        </p:txBody>
      </p:sp>
      <p:sp>
        <p:nvSpPr>
          <p:cNvPr id="65" name="가로 글상자 28">
            <a:extLst>
              <a:ext uri="{FF2B5EF4-FFF2-40B4-BE49-F238E27FC236}">
                <a16:creationId xmlns:a16="http://schemas.microsoft.com/office/drawing/2014/main" id="{E647E9BF-0813-4780-BBA4-987DCB6476BC}"/>
              </a:ext>
            </a:extLst>
          </p:cNvPr>
          <p:cNvSpPr txBox="1"/>
          <p:nvPr/>
        </p:nvSpPr>
        <p:spPr>
          <a:xfrm>
            <a:off x="3727347" y="5748583"/>
            <a:ext cx="1854892" cy="344132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2000" dirty="0">
                <a:latin typeface="G마켓 산스 TTF Light"/>
                <a:ea typeface="G마켓 산스 TTF Light"/>
              </a:rPr>
              <a:t>상품수정목록</a:t>
            </a:r>
            <a:endParaRPr lang="en-US" altLang="ko-KR" sz="2000" dirty="0">
              <a:latin typeface="G마켓 산스 TTF Light"/>
              <a:ea typeface="G마켓 산스 TTF Light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31EF431-E043-4018-94A6-311571168904}"/>
              </a:ext>
            </a:extLst>
          </p:cNvPr>
          <p:cNvGrpSpPr/>
          <p:nvPr/>
        </p:nvGrpSpPr>
        <p:grpSpPr>
          <a:xfrm>
            <a:off x="2349415" y="2129614"/>
            <a:ext cx="9666167" cy="3555703"/>
            <a:chOff x="2349415" y="2129614"/>
            <a:chExt cx="9666167" cy="355570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D70A0E6-780A-4C45-BE62-CE41D68F5C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684"/>
            <a:stretch/>
          </p:blipFill>
          <p:spPr>
            <a:xfrm>
              <a:off x="7335582" y="2129614"/>
              <a:ext cx="4680000" cy="3555703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BEA74C73-FB55-4110-BCA7-F8EB802EA3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879"/>
            <a:stretch/>
          </p:blipFill>
          <p:spPr>
            <a:xfrm>
              <a:off x="2349415" y="2129614"/>
              <a:ext cx="4680000" cy="3555703"/>
            </a:xfrm>
            <a:prstGeom prst="rect">
              <a:avLst/>
            </a:prstGeom>
          </p:spPr>
        </p:pic>
      </p:grpSp>
      <p:sp>
        <p:nvSpPr>
          <p:cNvPr id="32" name="TextBox 24">
            <a:extLst>
              <a:ext uri="{FF2B5EF4-FFF2-40B4-BE49-F238E27FC236}">
                <a16:creationId xmlns:a16="http://schemas.microsoft.com/office/drawing/2014/main" id="{9BDAE3CF-86E2-45A4-8F35-D777758BE59A}"/>
              </a:ext>
            </a:extLst>
          </p:cNvPr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2110373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5420" r="5950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latin typeface="G마켓 산스 TTF Bold"/>
              <a:ea typeface="G마켓 산스 TTF Bold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976687" y="912812"/>
            <a:ext cx="4238625" cy="5032374"/>
          </a:xfrm>
          <a:prstGeom prst="rect">
            <a:avLst/>
          </a:prstGeom>
          <a:solidFill>
            <a:srgbClr val="2E2E2E"/>
          </a:solidFill>
          <a:ln w="76200">
            <a:solidFill>
              <a:schemeClr val="l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3230559" y="2992757"/>
            <a:ext cx="5762626" cy="1104853"/>
            <a:chOff x="2650044" y="2508217"/>
            <a:chExt cx="6667092" cy="1278265"/>
          </a:xfrm>
        </p:grpSpPr>
        <p:sp>
          <p:nvSpPr>
            <p:cNvPr id="9" name="가로 글상자 3"/>
            <p:cNvSpPr txBox="1"/>
            <p:nvPr/>
          </p:nvSpPr>
          <p:spPr>
            <a:xfrm>
              <a:off x="3513280" y="3341377"/>
              <a:ext cx="4903893" cy="445105"/>
            </a:xfrm>
            <a:prstGeom prst="rect">
              <a:avLst/>
            </a:prstGeom>
          </p:spPr>
          <p:txBody>
            <a:bodyPr vert="horz" wrap="square" lIns="91440" tIns="45720" rIns="91440" bIns="45720" anchor="ctr" anchorCtr="0">
              <a:spAutoFit/>
            </a:bodyPr>
            <a:lstStyle/>
            <a:p>
              <a:pPr lvl="0" algn="ctr">
                <a:defRPr/>
              </a:pPr>
              <a:endParaRPr lang="en-US" altLang="ko-KR" sz="1900" dirty="0">
                <a:solidFill>
                  <a:schemeClr val="lt1"/>
                </a:solidFill>
                <a:latin typeface="G마켓 산스 TTF Bold"/>
                <a:ea typeface="G마켓 산스 TTF Bold"/>
              </a:endParaRPr>
            </a:p>
          </p:txBody>
        </p:sp>
        <p:sp>
          <p:nvSpPr>
            <p:cNvPr id="10" name="가로 글상자 8"/>
            <p:cNvSpPr txBox="1"/>
            <p:nvPr/>
          </p:nvSpPr>
          <p:spPr>
            <a:xfrm>
              <a:off x="2650044" y="2508217"/>
              <a:ext cx="6667092" cy="987391"/>
            </a:xfrm>
            <a:prstGeom prst="rect">
              <a:avLst/>
            </a:prstGeom>
          </p:spPr>
          <p:txBody>
            <a:bodyPr vert="horz" wrap="square" lIns="91440" tIns="45720" rIns="91440" bIns="45720" anchor="ctr" anchorCtr="0">
              <a:spAutoFit/>
            </a:bodyPr>
            <a:lstStyle/>
            <a:p>
              <a:pPr lvl="0" algn="ctr">
                <a:defRPr/>
              </a:pPr>
              <a:r>
                <a:rPr lang="en-US" altLang="ko-KR" sz="5000">
                  <a:solidFill>
                    <a:schemeClr val="lt1"/>
                  </a:solidFill>
                  <a:latin typeface="G마켓 산스 TTF Bold"/>
                  <a:ea typeface="G마켓 산스 TTF Bold"/>
                </a:rPr>
                <a:t>THANK YOU</a:t>
              </a:r>
            </a:p>
          </p:txBody>
        </p:sp>
      </p:grpSp>
      <p:sp>
        <p:nvSpPr>
          <p:cNvPr id="17" name="직사각형 16"/>
          <p:cNvSpPr>
            <a:spLocks noChangeAspect="1"/>
          </p:cNvSpPr>
          <p:nvPr/>
        </p:nvSpPr>
        <p:spPr>
          <a:xfrm>
            <a:off x="3862387" y="760412"/>
            <a:ext cx="4500562" cy="5343364"/>
          </a:xfrm>
          <a:prstGeom prst="rect">
            <a:avLst/>
          </a:prstGeom>
          <a:noFill/>
          <a:ln w="28575">
            <a:solidFill>
              <a:schemeClr val="lt1">
                <a:alpha val="56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8" name="직사각형 17"/>
          <p:cNvSpPr>
            <a:spLocks noChangeAspect="1"/>
          </p:cNvSpPr>
          <p:nvPr/>
        </p:nvSpPr>
        <p:spPr>
          <a:xfrm>
            <a:off x="3755707" y="650450"/>
            <a:ext cx="4680585" cy="5557099"/>
          </a:xfrm>
          <a:prstGeom prst="rect">
            <a:avLst/>
          </a:prstGeom>
          <a:noFill/>
          <a:ln w="28575">
            <a:solidFill>
              <a:schemeClr val="lt1">
                <a:alpha val="18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238669" y="6274224"/>
            <a:ext cx="1395895" cy="48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31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3"/>
          <a:srcRect l="5420" r="5950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4832614" y="678656"/>
            <a:ext cx="2547937" cy="2547937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1" name="가로 글상자 20"/>
          <p:cNvSpPr txBox="1"/>
          <p:nvPr/>
        </p:nvSpPr>
        <p:spPr>
          <a:xfrm>
            <a:off x="4852035" y="1668303"/>
            <a:ext cx="2513593" cy="4919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700">
                <a:latin typeface="G마켓 산스 TTF Bold"/>
                <a:ea typeface="G마켓 산스 TTF Bold"/>
              </a:rPr>
              <a:t>CONTENTS</a:t>
            </a:r>
          </a:p>
        </p:txBody>
      </p:sp>
      <p:sp>
        <p:nvSpPr>
          <p:cNvPr id="22" name="가로 글상자 21"/>
          <p:cNvSpPr txBox="1"/>
          <p:nvPr/>
        </p:nvSpPr>
        <p:spPr>
          <a:xfrm>
            <a:off x="4861560" y="2047875"/>
            <a:ext cx="2501819" cy="2647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>
                <a:latin typeface="G마켓 산스 TTF Light"/>
                <a:ea typeface="G마켓 산스 TTF Light"/>
              </a:rPr>
              <a:t>CampOn Campping Project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5000625" y="2312670"/>
            <a:ext cx="2214562" cy="45720"/>
          </a:xfrm>
          <a:prstGeom prst="rect">
            <a:avLst/>
          </a:prstGeom>
          <a:solidFill>
            <a:srgbClr val="00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3A68FB-B189-418F-AF7C-889779F82F6C}"/>
              </a:ext>
            </a:extLst>
          </p:cNvPr>
          <p:cNvGrpSpPr/>
          <p:nvPr/>
        </p:nvGrpSpPr>
        <p:grpSpPr>
          <a:xfrm>
            <a:off x="879806" y="4064050"/>
            <a:ext cx="1655021" cy="1334719"/>
            <a:chOff x="422922" y="4016426"/>
            <a:chExt cx="1655021" cy="1334719"/>
          </a:xfrm>
        </p:grpSpPr>
        <p:sp>
          <p:nvSpPr>
            <p:cNvPr id="4" name="가로 글상자 3"/>
            <p:cNvSpPr txBox="1"/>
            <p:nvPr/>
          </p:nvSpPr>
          <p:spPr>
            <a:xfrm>
              <a:off x="422922" y="5031105"/>
              <a:ext cx="1655021" cy="320040"/>
            </a:xfrm>
            <a:prstGeom prst="rect">
              <a:avLst/>
            </a:prstGeom>
          </p:spPr>
          <p:txBody>
            <a:bodyPr vert="horz" wrap="square" lIns="91440" tIns="45720" rIns="91440" bIns="45720" anchor="ctr" anchorCtr="0">
              <a:spAutoFit/>
            </a:bodyPr>
            <a:lstStyle/>
            <a:p>
              <a:pPr lvl="0" algn="ctr">
                <a:defRPr/>
              </a:pPr>
              <a:r>
                <a:rPr lang="en-US" altLang="ko-KR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WEB</a:t>
              </a:r>
              <a:r>
                <a:rPr lang="ko-KR" altLang="en-US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 페이지 구성</a:t>
              </a:r>
            </a:p>
          </p:txBody>
        </p:sp>
        <p:grpSp>
          <p:nvGrpSpPr>
            <p:cNvPr id="31" name="그룹 30"/>
            <p:cNvGrpSpPr/>
            <p:nvPr/>
          </p:nvGrpSpPr>
          <p:grpSpPr>
            <a:xfrm>
              <a:off x="782374" y="4016426"/>
              <a:ext cx="936117" cy="936117"/>
              <a:chOff x="1411024" y="4064051"/>
              <a:chExt cx="936117" cy="936117"/>
            </a:xfrm>
          </p:grpSpPr>
          <p:sp>
            <p:nvSpPr>
              <p:cNvPr id="24" name="타원 23"/>
              <p:cNvSpPr/>
              <p:nvPr/>
            </p:nvSpPr>
            <p:spPr>
              <a:xfrm>
                <a:off x="1411024" y="4064051"/>
                <a:ext cx="936117" cy="9361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72009" rIns="0" bIns="0" anchor="ctr"/>
              <a:lstStyle/>
              <a:p>
                <a:pPr lvl="0" algn="ctr">
                  <a:defRPr/>
                </a:pPr>
                <a:endParaRPr lang="ko-KR" altLang="en-US" sz="2400">
                  <a:latin typeface="G마켓 산스 TTF Bold"/>
                  <a:ea typeface="G마켓 산스 TTF Bold"/>
                </a:endParaRPr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1429026" y="4082053"/>
                <a:ext cx="900112" cy="900112"/>
              </a:xfrm>
              <a:prstGeom prst="ellipse">
                <a:avLst/>
              </a:prstGeom>
              <a:solidFill>
                <a:srgbClr val="2A3257"/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72009" rIns="0" bIns="0" anchor="ctr"/>
              <a:lstStyle/>
              <a:p>
                <a:pPr lvl="0" algn="ctr">
                  <a:defRPr/>
                </a:pPr>
                <a:r>
                  <a:rPr lang="en-US" altLang="ko-KR" sz="2400" dirty="0">
                    <a:latin typeface="G마켓 산스 TTF Bold"/>
                    <a:ea typeface="G마켓 산스 TTF Bold"/>
                  </a:rPr>
                  <a:t>01</a:t>
                </a:r>
              </a:p>
            </p:txBody>
          </p: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59DFE5A-3201-4852-BE53-48CD9F71A23D}"/>
              </a:ext>
            </a:extLst>
          </p:cNvPr>
          <p:cNvGrpSpPr/>
          <p:nvPr/>
        </p:nvGrpSpPr>
        <p:grpSpPr>
          <a:xfrm>
            <a:off x="3820000" y="4064050"/>
            <a:ext cx="1694710" cy="1469631"/>
            <a:chOff x="2589025" y="4016426"/>
            <a:chExt cx="1694710" cy="1469631"/>
          </a:xfrm>
        </p:grpSpPr>
        <p:sp>
          <p:nvSpPr>
            <p:cNvPr id="5" name="가로 글상자 4"/>
            <p:cNvSpPr txBox="1"/>
            <p:nvPr/>
          </p:nvSpPr>
          <p:spPr>
            <a:xfrm>
              <a:off x="2589025" y="5162892"/>
              <a:ext cx="1694710" cy="323165"/>
            </a:xfrm>
            <a:prstGeom prst="rect">
              <a:avLst/>
            </a:prstGeom>
          </p:spPr>
          <p:txBody>
            <a:bodyPr vert="horz" wrap="square" lIns="91440" tIns="45720" rIns="91440" bIns="45720" anchor="ctr" anchorCtr="0">
              <a:spAutoFit/>
            </a:bodyPr>
            <a:lstStyle/>
            <a:p>
              <a:pPr lvl="0" algn="ctr">
                <a:defRPr/>
              </a:pPr>
              <a:r>
                <a:rPr lang="ko-KR" altLang="en-US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사용기술</a:t>
              </a:r>
            </a:p>
          </p:txBody>
        </p: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B5F797A0-2586-447B-A34C-8DD93AE9EE38}"/>
                </a:ext>
              </a:extLst>
            </p:cNvPr>
            <p:cNvGrpSpPr/>
            <p:nvPr/>
          </p:nvGrpSpPr>
          <p:grpSpPr>
            <a:xfrm>
              <a:off x="2968321" y="4016426"/>
              <a:ext cx="936117" cy="936117"/>
              <a:chOff x="2968321" y="4016426"/>
              <a:chExt cx="936117" cy="936117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2968321" y="4016426"/>
                <a:ext cx="936117" cy="9361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72009" rIns="0" bIns="0"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2986323" y="4034428"/>
                <a:ext cx="900112" cy="900112"/>
              </a:xfrm>
              <a:prstGeom prst="ellipse">
                <a:avLst/>
              </a:prstGeom>
              <a:solidFill>
                <a:srgbClr val="2A3257"/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72009" rIns="0" bIns="0" anchor="ctr"/>
              <a:lstStyle/>
              <a:p>
                <a:pPr lvl="0" algn="ctr">
                  <a:defRPr/>
                </a:pPr>
                <a:r>
                  <a:rPr lang="en-US" altLang="ko-KR" sz="2400" dirty="0">
                    <a:latin typeface="G마켓 산스 TTF Bold"/>
                    <a:ea typeface="G마켓 산스 TTF Bold"/>
                  </a:rPr>
                  <a:t>02</a:t>
                </a:r>
              </a:p>
            </p:txBody>
          </p: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15ADE2D-C912-4A7F-B875-FE24635D75E5}"/>
              </a:ext>
            </a:extLst>
          </p:cNvPr>
          <p:cNvGrpSpPr/>
          <p:nvPr/>
        </p:nvGrpSpPr>
        <p:grpSpPr>
          <a:xfrm>
            <a:off x="7014687" y="4004358"/>
            <a:ext cx="1697647" cy="2370678"/>
            <a:chOff x="5269655" y="4016426"/>
            <a:chExt cx="1697647" cy="2370678"/>
          </a:xfrm>
        </p:grpSpPr>
        <p:sp>
          <p:nvSpPr>
            <p:cNvPr id="6" name="가로 글상자 5"/>
            <p:cNvSpPr txBox="1"/>
            <p:nvPr/>
          </p:nvSpPr>
          <p:spPr>
            <a:xfrm>
              <a:off x="5269655" y="5140609"/>
              <a:ext cx="1697647" cy="1246495"/>
            </a:xfrm>
            <a:prstGeom prst="rect">
              <a:avLst/>
            </a:prstGeom>
          </p:spPr>
          <p:txBody>
            <a:bodyPr vert="horz" wrap="square" lIns="91440" tIns="45720" rIns="91440" bIns="45720" anchor="ctr" anchorCtr="0">
              <a:spAutoFit/>
            </a:bodyPr>
            <a:lstStyle/>
            <a:p>
              <a:pPr lvl="0" algn="ctr">
                <a:defRPr/>
              </a:pPr>
              <a:r>
                <a:rPr lang="en-US" altLang="ko-KR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WEB</a:t>
              </a:r>
              <a:r>
                <a:rPr lang="ko-KR" altLang="en-US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페이지 화면</a:t>
              </a:r>
              <a:endParaRPr lang="en-US" altLang="ko-KR" sz="1500" dirty="0">
                <a:solidFill>
                  <a:schemeClr val="lt1"/>
                </a:solidFill>
                <a:latin typeface="G마켓 산스 TTF Medium"/>
                <a:ea typeface="G마켓 산스 TTF Medium"/>
              </a:endParaRPr>
            </a:p>
            <a:p>
              <a:pPr marL="285750" lvl="0" indent="-285750" algn="ctr">
                <a:buClr>
                  <a:schemeClr val="bg1"/>
                </a:buClr>
                <a:buFontTx/>
                <a:buChar char="-"/>
                <a:defRPr/>
              </a:pPr>
              <a:r>
                <a:rPr lang="ko-KR" altLang="en-US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공통</a:t>
              </a:r>
              <a:endParaRPr lang="en-US" altLang="ko-KR" sz="1500" dirty="0">
                <a:solidFill>
                  <a:schemeClr val="lt1"/>
                </a:solidFill>
                <a:latin typeface="G마켓 산스 TTF Medium"/>
                <a:ea typeface="G마켓 산스 TTF Medium"/>
              </a:endParaRPr>
            </a:p>
            <a:p>
              <a:pPr marL="285750" lvl="0" indent="-285750" algn="ctr">
                <a:buClr>
                  <a:schemeClr val="bg1"/>
                </a:buClr>
                <a:buFontTx/>
                <a:buChar char="-"/>
                <a:defRPr/>
              </a:pPr>
              <a:r>
                <a:rPr lang="ko-KR" altLang="en-US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회원</a:t>
              </a:r>
              <a:endParaRPr lang="en-US" altLang="ko-KR" sz="1500" dirty="0">
                <a:solidFill>
                  <a:schemeClr val="lt1"/>
                </a:solidFill>
                <a:latin typeface="G마켓 산스 TTF Medium"/>
                <a:ea typeface="G마켓 산스 TTF Medium"/>
              </a:endParaRPr>
            </a:p>
            <a:p>
              <a:pPr marL="285750" lvl="0" indent="-285750" algn="ctr">
                <a:buClr>
                  <a:schemeClr val="bg1"/>
                </a:buClr>
                <a:buFontTx/>
                <a:buChar char="-"/>
                <a:defRPr/>
              </a:pPr>
              <a:r>
                <a:rPr lang="ko-KR" altLang="en-US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상품</a:t>
              </a:r>
              <a:endParaRPr lang="en-US" altLang="ko-KR" sz="1500" dirty="0">
                <a:solidFill>
                  <a:schemeClr val="lt1"/>
                </a:solidFill>
                <a:latin typeface="G마켓 산스 TTF Medium"/>
                <a:ea typeface="G마켓 산스 TTF Medium"/>
              </a:endParaRPr>
            </a:p>
            <a:p>
              <a:pPr lvl="0" algn="ctr">
                <a:buClr>
                  <a:schemeClr val="bg1"/>
                </a:buClr>
                <a:defRPr/>
              </a:pPr>
              <a:endParaRPr lang="en-US" altLang="ko-KR" sz="1500" dirty="0">
                <a:solidFill>
                  <a:schemeClr val="lt1"/>
                </a:solidFill>
                <a:latin typeface="G마켓 산스 TTF Medium"/>
                <a:ea typeface="G마켓 산스 TTF Medium"/>
              </a:endParaRPr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5650420" y="4016426"/>
              <a:ext cx="936117" cy="936117"/>
              <a:chOff x="4064508" y="4130682"/>
              <a:chExt cx="936117" cy="936117"/>
            </a:xfrm>
          </p:grpSpPr>
          <p:sp>
            <p:nvSpPr>
              <p:cNvPr id="33" name="타원 27"/>
              <p:cNvSpPr/>
              <p:nvPr/>
            </p:nvSpPr>
            <p:spPr>
              <a:xfrm>
                <a:off x="4064508" y="4130682"/>
                <a:ext cx="936117" cy="9361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72009" rIns="0" bIns="0" anchor="ctr"/>
              <a:lstStyle/>
              <a:p>
                <a:pPr lvl="0" algn="ctr">
                  <a:defRPr/>
                </a:pPr>
                <a:endParaRPr lang="ko-KR" altLang="en-US"/>
              </a:p>
            </p:txBody>
          </p:sp>
          <p:sp>
            <p:nvSpPr>
              <p:cNvPr id="34" name="타원 28"/>
              <p:cNvSpPr/>
              <p:nvPr/>
            </p:nvSpPr>
            <p:spPr>
              <a:xfrm>
                <a:off x="4082510" y="4148684"/>
                <a:ext cx="900112" cy="900112"/>
              </a:xfrm>
              <a:prstGeom prst="ellipse">
                <a:avLst/>
              </a:prstGeom>
              <a:solidFill>
                <a:srgbClr val="2A3257"/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72009" rIns="0" bIns="0" anchor="ctr"/>
              <a:lstStyle/>
              <a:p>
                <a:pPr lvl="0" algn="ctr">
                  <a:defRPr/>
                </a:pPr>
                <a:r>
                  <a:rPr lang="en-US" altLang="ko-KR" sz="2400">
                    <a:latin typeface="G마켓 산스 TTF Bold"/>
                    <a:ea typeface="G마켓 산스 TTF Bold"/>
                  </a:rPr>
                  <a:t>03</a:t>
                </a:r>
              </a:p>
            </p:txBody>
          </p:sp>
        </p:grp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1A97F2E-5A92-475D-A09A-303A90440D2D}"/>
              </a:ext>
            </a:extLst>
          </p:cNvPr>
          <p:cNvGrpSpPr/>
          <p:nvPr/>
        </p:nvGrpSpPr>
        <p:grpSpPr>
          <a:xfrm>
            <a:off x="10376803" y="4064050"/>
            <a:ext cx="1365728" cy="1515695"/>
            <a:chOff x="10412428" y="4064050"/>
            <a:chExt cx="1365728" cy="1515695"/>
          </a:xfrm>
        </p:grpSpPr>
        <p:sp>
          <p:nvSpPr>
            <p:cNvPr id="8" name="가로 글상자 7"/>
            <p:cNvSpPr txBox="1"/>
            <p:nvPr/>
          </p:nvSpPr>
          <p:spPr>
            <a:xfrm>
              <a:off x="10412428" y="5031105"/>
              <a:ext cx="1365728" cy="548640"/>
            </a:xfrm>
            <a:prstGeom prst="rect">
              <a:avLst/>
            </a:prstGeom>
          </p:spPr>
          <p:txBody>
            <a:bodyPr vert="horz" wrap="square" lIns="91440" tIns="45720" rIns="91440" bIns="45720" anchor="ctr" anchorCtr="0">
              <a:spAutoFit/>
            </a:bodyPr>
            <a:lstStyle/>
            <a:p>
              <a:pPr lvl="0" algn="ctr">
                <a:defRPr/>
              </a:pPr>
              <a:r>
                <a:rPr lang="ko-KR" altLang="en-US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자체 평가 </a:t>
              </a:r>
            </a:p>
            <a:p>
              <a:pPr lvl="0" algn="ctr">
                <a:defRPr/>
              </a:pPr>
              <a:r>
                <a:rPr lang="ko-KR" altLang="en-US" sz="1500" dirty="0">
                  <a:solidFill>
                    <a:schemeClr val="lt1"/>
                  </a:solidFill>
                  <a:latin typeface="G마켓 산스 TTF Medium"/>
                  <a:ea typeface="G마켓 산스 TTF Medium"/>
                </a:rPr>
                <a:t>의견</a:t>
              </a:r>
            </a:p>
          </p:txBody>
        </p:sp>
        <p:grpSp>
          <p:nvGrpSpPr>
            <p:cNvPr id="38" name="그룹 37"/>
            <p:cNvGrpSpPr/>
            <p:nvPr/>
          </p:nvGrpSpPr>
          <p:grpSpPr>
            <a:xfrm>
              <a:off x="10627233" y="4064050"/>
              <a:ext cx="936117" cy="936117"/>
              <a:chOff x="4064508" y="4130682"/>
              <a:chExt cx="936117" cy="936117"/>
            </a:xfrm>
          </p:grpSpPr>
          <p:sp>
            <p:nvSpPr>
              <p:cNvPr id="39" name="타원 27"/>
              <p:cNvSpPr/>
              <p:nvPr/>
            </p:nvSpPr>
            <p:spPr>
              <a:xfrm>
                <a:off x="4064508" y="4130682"/>
                <a:ext cx="936117" cy="93611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72009" rIns="0" bIns="0" anchor="ctr"/>
              <a:lstStyle/>
              <a:p>
                <a:pPr lvl="0" algn="ctr">
                  <a:defRPr/>
                </a:pPr>
                <a:endParaRPr lang="ko-KR" altLang="en-US" sz="2400">
                  <a:latin typeface="G마켓 산스 TTF Bold"/>
                  <a:ea typeface="G마켓 산스 TTF Bold"/>
                </a:endParaRPr>
              </a:p>
            </p:txBody>
          </p:sp>
          <p:sp>
            <p:nvSpPr>
              <p:cNvPr id="40" name="타원 28"/>
              <p:cNvSpPr/>
              <p:nvPr/>
            </p:nvSpPr>
            <p:spPr>
              <a:xfrm>
                <a:off x="4082510" y="4148684"/>
                <a:ext cx="900112" cy="900112"/>
              </a:xfrm>
              <a:prstGeom prst="ellipse">
                <a:avLst/>
              </a:prstGeom>
              <a:solidFill>
                <a:srgbClr val="2A3257"/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72009" rIns="0" bIns="0" anchor="ctr"/>
              <a:lstStyle/>
              <a:p>
                <a:pPr lvl="0" algn="ctr">
                  <a:defRPr/>
                </a:pPr>
                <a:r>
                  <a:rPr lang="en-US" altLang="ko-KR" sz="2400" dirty="0">
                    <a:latin typeface="G마켓 산스 TTF Bold"/>
                    <a:ea typeface="G마켓 산스 TTF Bold"/>
                  </a:rPr>
                  <a:t>04</a:t>
                </a:r>
              </a:p>
            </p:txBody>
          </p:sp>
        </p:grpSp>
      </p:grpSp>
      <p:sp>
        <p:nvSpPr>
          <p:cNvPr id="41" name="타원 40"/>
          <p:cNvSpPr/>
          <p:nvPr/>
        </p:nvSpPr>
        <p:spPr>
          <a:xfrm>
            <a:off x="4756413" y="611980"/>
            <a:ext cx="2700337" cy="2700337"/>
          </a:xfrm>
          <a:prstGeom prst="ellipse">
            <a:avLst/>
          </a:prstGeom>
          <a:noFill/>
          <a:ln w="12700">
            <a:solidFill>
              <a:schemeClr val="lt1">
                <a:alpha val="69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42" name="타원 41"/>
          <p:cNvSpPr/>
          <p:nvPr/>
        </p:nvSpPr>
        <p:spPr>
          <a:xfrm>
            <a:off x="4667355" y="522922"/>
            <a:ext cx="2880360" cy="2880360"/>
          </a:xfrm>
          <a:prstGeom prst="ellipse">
            <a:avLst/>
          </a:prstGeom>
          <a:noFill/>
          <a:ln w="12700">
            <a:solidFill>
              <a:schemeClr val="lt1">
                <a:alpha val="3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43" name="TextBox 24">
            <a:extLst>
              <a:ext uri="{FF2B5EF4-FFF2-40B4-BE49-F238E27FC236}">
                <a16:creationId xmlns:a16="http://schemas.microsoft.com/office/drawing/2014/main" id="{ABFD8237-1BF8-47C4-9C55-C70638B96367}"/>
              </a:ext>
            </a:extLst>
          </p:cNvPr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solidFill>
                  <a:schemeClr val="bg1"/>
                </a:solidFill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solidFill>
                  <a:schemeClr val="bg1"/>
                </a:solidFill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2173350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55660519-F42C-A498-C8EE-E742D239EF8A}"/>
              </a:ext>
            </a:extLst>
          </p:cNvPr>
          <p:cNvSpPr/>
          <p:nvPr/>
        </p:nvSpPr>
        <p:spPr>
          <a:xfrm>
            <a:off x="0" y="-3736"/>
            <a:ext cx="12192000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2414047D-3AD6-6824-29EB-EF04960F4E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050" b="39179"/>
          <a:stretch/>
        </p:blipFill>
        <p:spPr>
          <a:xfrm>
            <a:off x="0" y="3736"/>
            <a:ext cx="12192000" cy="700637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18F10CE6-221B-A7C5-6D2E-FE1FDB584DAC}"/>
              </a:ext>
            </a:extLst>
          </p:cNvPr>
          <p:cNvSpPr/>
          <p:nvPr/>
        </p:nvSpPr>
        <p:spPr>
          <a:xfrm>
            <a:off x="0" y="0"/>
            <a:ext cx="12192000" cy="70437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>
              <a:solidFill>
                <a:schemeClr val="tx1"/>
              </a:solidFill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20C677FB-F73F-5D11-45E6-9F384AB875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5" y="0"/>
            <a:ext cx="6858000" cy="6858000"/>
          </a:xfrm>
          <a:prstGeom prst="rect">
            <a:avLst/>
          </a:prstGeom>
        </p:spPr>
      </p:pic>
      <p:sp>
        <p:nvSpPr>
          <p:cNvPr id="39" name="가로 글상자 4">
            <a:extLst>
              <a:ext uri="{FF2B5EF4-FFF2-40B4-BE49-F238E27FC236}">
                <a16:creationId xmlns:a16="http://schemas.microsoft.com/office/drawing/2014/main" id="{019B981E-8DE2-EFEC-5606-E2DCAA17F306}"/>
              </a:ext>
            </a:extLst>
          </p:cNvPr>
          <p:cNvSpPr txBox="1"/>
          <p:nvPr/>
        </p:nvSpPr>
        <p:spPr>
          <a:xfrm>
            <a:off x="500913" y="184890"/>
            <a:ext cx="1655021" cy="36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G마켓 산스 TTF Bold"/>
                <a:ea typeface="G마켓 산스 TTF Bold"/>
              </a:rPr>
              <a:t>사용기술</a:t>
            </a:r>
            <a:endParaRPr lang="ko-KR" altLang="en-US" dirty="0">
              <a:solidFill>
                <a:schemeClr val="bg1"/>
              </a:solidFill>
              <a:latin typeface="G마켓 산스 TTF Bold"/>
              <a:ea typeface="G마켓 산스 TTF Bold"/>
            </a:endParaRPr>
          </a:p>
        </p:txBody>
      </p:sp>
      <p:sp>
        <p:nvSpPr>
          <p:cNvPr id="40" name="가로 글상자 6">
            <a:extLst>
              <a:ext uri="{FF2B5EF4-FFF2-40B4-BE49-F238E27FC236}">
                <a16:creationId xmlns:a16="http://schemas.microsoft.com/office/drawing/2014/main" id="{7654B610-C002-7BEA-8959-32E184D26740}"/>
              </a:ext>
            </a:extLst>
          </p:cNvPr>
          <p:cNvSpPr txBox="1"/>
          <p:nvPr/>
        </p:nvSpPr>
        <p:spPr>
          <a:xfrm>
            <a:off x="134631" y="184890"/>
            <a:ext cx="561967" cy="36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02</a:t>
            </a:r>
          </a:p>
        </p:txBody>
      </p:sp>
      <p:cxnSp>
        <p:nvCxnSpPr>
          <p:cNvPr id="7" name="선 6"/>
          <p:cNvCxnSpPr/>
          <p:nvPr/>
        </p:nvCxnSpPr>
        <p:spPr>
          <a:xfrm>
            <a:off x="0" y="2710038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/>
          <p:cNvSpPr/>
          <p:nvPr/>
        </p:nvSpPr>
        <p:spPr>
          <a:xfrm>
            <a:off x="477583" y="2643363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9" name="선 8"/>
          <p:cNvCxnSpPr/>
          <p:nvPr/>
        </p:nvCxnSpPr>
        <p:spPr>
          <a:xfrm>
            <a:off x="0" y="3062663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477583" y="2995988"/>
            <a:ext cx="144018" cy="144018"/>
          </a:xfrm>
          <a:prstGeom prst="ellipse">
            <a:avLst/>
          </a:prstGeom>
          <a:solidFill>
            <a:srgbClr val="000000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11" name="선 10"/>
          <p:cNvCxnSpPr/>
          <p:nvPr/>
        </p:nvCxnSpPr>
        <p:spPr>
          <a:xfrm>
            <a:off x="0" y="3423666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/>
          <p:cNvSpPr/>
          <p:nvPr/>
        </p:nvSpPr>
        <p:spPr>
          <a:xfrm>
            <a:off x="477583" y="3356991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13" name="선 12"/>
          <p:cNvCxnSpPr/>
          <p:nvPr/>
        </p:nvCxnSpPr>
        <p:spPr>
          <a:xfrm>
            <a:off x="0" y="3789532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타원 13"/>
          <p:cNvSpPr/>
          <p:nvPr/>
        </p:nvSpPr>
        <p:spPr>
          <a:xfrm>
            <a:off x="477583" y="3722857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6" name="가로 글상자 3">
            <a:extLst>
              <a:ext uri="{FF2B5EF4-FFF2-40B4-BE49-F238E27FC236}">
                <a16:creationId xmlns:a16="http://schemas.microsoft.com/office/drawing/2014/main" id="{6C441447-7ED4-41E4-B796-2DBF068E5D81}"/>
              </a:ext>
            </a:extLst>
          </p:cNvPr>
          <p:cNvSpPr txBox="1"/>
          <p:nvPr/>
        </p:nvSpPr>
        <p:spPr>
          <a:xfrm>
            <a:off x="632841" y="2592706"/>
            <a:ext cx="1301190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Bold"/>
                <a:ea typeface="G마켓 산스 TTF Bold"/>
              </a:rPr>
              <a:t>WEB</a:t>
            </a:r>
            <a:r>
              <a:rPr lang="ko-KR" altLang="en-US" sz="1300" dirty="0">
                <a:latin typeface="G마켓 산스 TTF Bold"/>
                <a:ea typeface="G마켓 산스 TTF Bold"/>
              </a:rPr>
              <a:t>페이지구성</a:t>
            </a:r>
          </a:p>
        </p:txBody>
      </p:sp>
      <p:sp>
        <p:nvSpPr>
          <p:cNvPr id="47" name="가로 글상자 21">
            <a:extLst>
              <a:ext uri="{FF2B5EF4-FFF2-40B4-BE49-F238E27FC236}">
                <a16:creationId xmlns:a16="http://schemas.microsoft.com/office/drawing/2014/main" id="{E99075E0-8A8D-4508-8D04-8F48D7FAD862}"/>
              </a:ext>
            </a:extLst>
          </p:cNvPr>
          <p:cNvSpPr txBox="1"/>
          <p:nvPr/>
        </p:nvSpPr>
        <p:spPr>
          <a:xfrm>
            <a:off x="632841" y="2945321"/>
            <a:ext cx="828236" cy="23602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 dirty="0">
                <a:latin typeface="G마켓 산스 TTF Light"/>
                <a:ea typeface="G마켓 산스 TTF Light"/>
              </a:rPr>
              <a:t>사용기술</a:t>
            </a:r>
          </a:p>
        </p:txBody>
      </p:sp>
      <p:sp>
        <p:nvSpPr>
          <p:cNvPr id="48" name="가로 글상자 22">
            <a:extLst>
              <a:ext uri="{FF2B5EF4-FFF2-40B4-BE49-F238E27FC236}">
                <a16:creationId xmlns:a16="http://schemas.microsoft.com/office/drawing/2014/main" id="{BCEA06D0-AAD3-48FC-9733-52A25A710A7F}"/>
              </a:ext>
            </a:extLst>
          </p:cNvPr>
          <p:cNvSpPr txBox="1"/>
          <p:nvPr/>
        </p:nvSpPr>
        <p:spPr>
          <a:xfrm>
            <a:off x="632840" y="3307081"/>
            <a:ext cx="1339662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Light"/>
                <a:ea typeface="G마켓 산스 TTF Light"/>
              </a:rPr>
              <a:t>WEB</a:t>
            </a:r>
            <a:r>
              <a:rPr lang="ko-KR" altLang="en-US" sz="1300" dirty="0">
                <a:latin typeface="G마켓 산스 TTF Light"/>
                <a:ea typeface="G마켓 산스 TTF Light"/>
              </a:rPr>
              <a:t>페이지 화면</a:t>
            </a:r>
          </a:p>
        </p:txBody>
      </p:sp>
      <p:sp>
        <p:nvSpPr>
          <p:cNvPr id="49" name="가로 글상자 23">
            <a:extLst>
              <a:ext uri="{FF2B5EF4-FFF2-40B4-BE49-F238E27FC236}">
                <a16:creationId xmlns:a16="http://schemas.microsoft.com/office/drawing/2014/main" id="{FBD995D8-C30E-4F64-9E8A-15936DF36C11}"/>
              </a:ext>
            </a:extLst>
          </p:cNvPr>
          <p:cNvSpPr txBox="1"/>
          <p:nvPr/>
        </p:nvSpPr>
        <p:spPr>
          <a:xfrm>
            <a:off x="632841" y="3669031"/>
            <a:ext cx="1145698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>
                <a:latin typeface="G마켓 산스 TTF Light"/>
                <a:ea typeface="G마켓 산스 TTF Light"/>
              </a:rPr>
              <a:t>자체평가의견</a:t>
            </a:r>
            <a:endParaRPr lang="ko-KR" altLang="en-US" sz="1300" dirty="0">
              <a:latin typeface="G마켓 산스 TTF Light"/>
              <a:ea typeface="G마켓 산스 TTF Light"/>
            </a:endParaRPr>
          </a:p>
        </p:txBody>
      </p:sp>
      <p:sp>
        <p:nvSpPr>
          <p:cNvPr id="50" name="가로 글상자 3">
            <a:extLst>
              <a:ext uri="{FF2B5EF4-FFF2-40B4-BE49-F238E27FC236}">
                <a16:creationId xmlns:a16="http://schemas.microsoft.com/office/drawing/2014/main" id="{A2791131-B52A-4B99-86E4-47064B5FA634}"/>
              </a:ext>
            </a:extLst>
          </p:cNvPr>
          <p:cNvSpPr txBox="1"/>
          <p:nvPr/>
        </p:nvSpPr>
        <p:spPr>
          <a:xfrm>
            <a:off x="4241795" y="843025"/>
            <a:ext cx="465843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3300" dirty="0" err="1">
                <a:latin typeface="G마켓 산스 TTF Bold"/>
                <a:ea typeface="G마켓 산스 TTF Bold"/>
              </a:rPr>
              <a:t>Develope</a:t>
            </a:r>
            <a:r>
              <a:rPr lang="en-US" altLang="ko-KR" sz="3300" dirty="0">
                <a:latin typeface="G마켓 산스 TTF Bold"/>
                <a:ea typeface="G마켓 산스 TTF Bold"/>
              </a:rPr>
              <a:t> </a:t>
            </a:r>
            <a:r>
              <a:rPr lang="en-US" altLang="ko-KR" sz="3300" dirty="0" err="1">
                <a:latin typeface="G마켓 산스 TTF Bold"/>
                <a:ea typeface="G마켓 산스 TTF Bold"/>
              </a:rPr>
              <a:t>Languge</a:t>
            </a:r>
            <a:endParaRPr lang="en-US" altLang="ko-KR" sz="3300" dirty="0">
              <a:latin typeface="G마켓 산스 TTF Bold"/>
              <a:ea typeface="G마켓 산스 TTF Bold"/>
            </a:endParaRPr>
          </a:p>
        </p:txBody>
      </p:sp>
      <p:sp>
        <p:nvSpPr>
          <p:cNvPr id="51" name="가로 글상자 5">
            <a:extLst>
              <a:ext uri="{FF2B5EF4-FFF2-40B4-BE49-F238E27FC236}">
                <a16:creationId xmlns:a16="http://schemas.microsoft.com/office/drawing/2014/main" id="{8CE5388B-2606-408A-B443-3FFC046F0380}"/>
              </a:ext>
            </a:extLst>
          </p:cNvPr>
          <p:cNvSpPr txBox="1"/>
          <p:nvPr/>
        </p:nvSpPr>
        <p:spPr>
          <a:xfrm>
            <a:off x="1026628" y="1347331"/>
            <a:ext cx="591574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700" dirty="0">
                <a:latin typeface="G마켓 산스 TTF Light"/>
                <a:ea typeface="G마켓 산스 TTF Light"/>
              </a:rPr>
              <a:t>FRONT LANGUAGES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C8B5D67E-3D34-45C7-AA39-148DB51DCF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747412" y="1841993"/>
            <a:ext cx="2248934" cy="2248938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07B560D0-ACDA-4024-B91E-F2FE9A48D1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728272" y="1841993"/>
            <a:ext cx="1603246" cy="2248938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4D2B27D8-446B-465F-9E2A-9A60A981D8F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7035814" y="1709774"/>
            <a:ext cx="2392990" cy="2394944"/>
          </a:xfrm>
          <a:prstGeom prst="rect">
            <a:avLst/>
          </a:prstGeom>
        </p:spPr>
      </p:pic>
      <p:sp>
        <p:nvSpPr>
          <p:cNvPr id="58" name="가로 글상자 5">
            <a:extLst>
              <a:ext uri="{FF2B5EF4-FFF2-40B4-BE49-F238E27FC236}">
                <a16:creationId xmlns:a16="http://schemas.microsoft.com/office/drawing/2014/main" id="{DF868097-8443-43BA-B835-ED178104DE98}"/>
              </a:ext>
            </a:extLst>
          </p:cNvPr>
          <p:cNvSpPr txBox="1"/>
          <p:nvPr/>
        </p:nvSpPr>
        <p:spPr>
          <a:xfrm>
            <a:off x="904234" y="4072113"/>
            <a:ext cx="591574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700" dirty="0">
                <a:latin typeface="G마켓 산스 TTF Light"/>
                <a:ea typeface="G마켓 산스 TTF Light"/>
              </a:rPr>
              <a:t>BACK LANGUAGES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D918A94E-167B-4538-BBFF-F49E9C024F4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3567295" y="4492258"/>
            <a:ext cx="1695775" cy="1695775"/>
          </a:xfrm>
          <a:prstGeom prst="rect">
            <a:avLst/>
          </a:prstGeom>
        </p:spPr>
      </p:pic>
      <p:sp>
        <p:nvSpPr>
          <p:cNvPr id="60" name="가로 글상자 5">
            <a:extLst>
              <a:ext uri="{FF2B5EF4-FFF2-40B4-BE49-F238E27FC236}">
                <a16:creationId xmlns:a16="http://schemas.microsoft.com/office/drawing/2014/main" id="{DC5AAD14-54EB-49C7-9FA6-B9278031B575}"/>
              </a:ext>
            </a:extLst>
          </p:cNvPr>
          <p:cNvSpPr txBox="1"/>
          <p:nvPr/>
        </p:nvSpPr>
        <p:spPr>
          <a:xfrm>
            <a:off x="4415182" y="4090931"/>
            <a:ext cx="591574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700" dirty="0">
                <a:latin typeface="G마켓 산스 TTF Light"/>
                <a:ea typeface="G마켓 산스 TTF Light"/>
              </a:rPr>
              <a:t>DATA BASE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2BAD616-3BF6-4BCC-B539-073D1B26BC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19974" y="4533720"/>
            <a:ext cx="1587756" cy="1587756"/>
          </a:xfrm>
          <a:prstGeom prst="rect">
            <a:avLst/>
          </a:prstGeom>
        </p:spPr>
      </p:pic>
      <p:sp>
        <p:nvSpPr>
          <p:cNvPr id="61" name="TextBox 24">
            <a:extLst>
              <a:ext uri="{FF2B5EF4-FFF2-40B4-BE49-F238E27FC236}">
                <a16:creationId xmlns:a16="http://schemas.microsoft.com/office/drawing/2014/main" id="{DBEE199B-AEEE-45E9-AF12-2521AAFBD19E}"/>
              </a:ext>
            </a:extLst>
          </p:cNvPr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1509754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9A5208-E994-8849-621B-BA9C69553ADA}"/>
              </a:ext>
            </a:extLst>
          </p:cNvPr>
          <p:cNvSpPr/>
          <p:nvPr/>
        </p:nvSpPr>
        <p:spPr>
          <a:xfrm>
            <a:off x="0" y="-3736"/>
            <a:ext cx="12192000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C7FD41CA-DB83-6FEA-C4AF-104DE8651B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50" b="39179"/>
          <a:stretch/>
        </p:blipFill>
        <p:spPr>
          <a:xfrm>
            <a:off x="0" y="3736"/>
            <a:ext cx="12192000" cy="700637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22128057-07FD-17FA-B00F-F786A6F1DD9A}"/>
              </a:ext>
            </a:extLst>
          </p:cNvPr>
          <p:cNvSpPr/>
          <p:nvPr/>
        </p:nvSpPr>
        <p:spPr>
          <a:xfrm>
            <a:off x="0" y="0"/>
            <a:ext cx="12192000" cy="70437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>
              <a:solidFill>
                <a:schemeClr val="tx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5F9C70DE-FCA2-8F26-DD24-77AA5CE8F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5" y="0"/>
            <a:ext cx="6858000" cy="6858000"/>
          </a:xfrm>
          <a:prstGeom prst="rect">
            <a:avLst/>
          </a:prstGeom>
        </p:spPr>
      </p:pic>
      <p:sp>
        <p:nvSpPr>
          <p:cNvPr id="41" name="가로 글상자 4">
            <a:extLst>
              <a:ext uri="{FF2B5EF4-FFF2-40B4-BE49-F238E27FC236}">
                <a16:creationId xmlns:a16="http://schemas.microsoft.com/office/drawing/2014/main" id="{DB0775EF-8368-CC12-C141-14DA9F30D97B}"/>
              </a:ext>
            </a:extLst>
          </p:cNvPr>
          <p:cNvSpPr txBox="1"/>
          <p:nvPr/>
        </p:nvSpPr>
        <p:spPr>
          <a:xfrm>
            <a:off x="500913" y="184890"/>
            <a:ext cx="1850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WEB</a:t>
            </a:r>
            <a:r>
              <a:rPr lang="ko-KR" altLang="en-US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페이지 화면</a:t>
            </a:r>
          </a:p>
        </p:txBody>
      </p:sp>
      <p:sp>
        <p:nvSpPr>
          <p:cNvPr id="42" name="가로 글상자 6">
            <a:extLst>
              <a:ext uri="{FF2B5EF4-FFF2-40B4-BE49-F238E27FC236}">
                <a16:creationId xmlns:a16="http://schemas.microsoft.com/office/drawing/2014/main" id="{686E19B9-1CA2-B8F9-30FE-1D07A5143FD5}"/>
              </a:ext>
            </a:extLst>
          </p:cNvPr>
          <p:cNvSpPr txBox="1"/>
          <p:nvPr/>
        </p:nvSpPr>
        <p:spPr>
          <a:xfrm>
            <a:off x="134631" y="184890"/>
            <a:ext cx="561967" cy="36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03</a:t>
            </a:r>
          </a:p>
        </p:txBody>
      </p:sp>
      <p:sp>
        <p:nvSpPr>
          <p:cNvPr id="28" name="가로 글상자 27"/>
          <p:cNvSpPr txBox="1"/>
          <p:nvPr/>
        </p:nvSpPr>
        <p:spPr>
          <a:xfrm>
            <a:off x="5609092" y="1011541"/>
            <a:ext cx="812274" cy="436465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2600">
                <a:latin typeface="G마켓 산스 TTF Bold"/>
                <a:ea typeface="G마켓 산스 TTF Bold"/>
              </a:rPr>
              <a:t>공통</a:t>
            </a:r>
            <a:endParaRPr lang="ko-KR" altLang="en-US" sz="2600" dirty="0">
              <a:latin typeface="G마켓 산스 TTF Bold"/>
              <a:ea typeface="G마켓 산스 TTF Bold"/>
            </a:endParaRPr>
          </a:p>
        </p:txBody>
      </p:sp>
      <p:sp>
        <p:nvSpPr>
          <p:cNvPr id="29" name="가로 글상자 28"/>
          <p:cNvSpPr txBox="1"/>
          <p:nvPr/>
        </p:nvSpPr>
        <p:spPr>
          <a:xfrm>
            <a:off x="5761056" y="1444678"/>
            <a:ext cx="615105" cy="251799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en-US" altLang="ko-KR" sz="1400" dirty="0">
                <a:latin typeface="G마켓 산스 TTF Light"/>
                <a:ea typeface="G마켓 산스 TTF Light"/>
              </a:rPr>
              <a:t>MAIN</a:t>
            </a:r>
          </a:p>
        </p:txBody>
      </p:sp>
      <p:cxnSp>
        <p:nvCxnSpPr>
          <p:cNvPr id="44" name="선 6">
            <a:extLst>
              <a:ext uri="{FF2B5EF4-FFF2-40B4-BE49-F238E27FC236}">
                <a16:creationId xmlns:a16="http://schemas.microsoft.com/office/drawing/2014/main" id="{CCAEC0C1-25DA-47DA-B845-1A8B34D0740E}"/>
              </a:ext>
            </a:extLst>
          </p:cNvPr>
          <p:cNvCxnSpPr/>
          <p:nvPr/>
        </p:nvCxnSpPr>
        <p:spPr>
          <a:xfrm>
            <a:off x="0" y="2710038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타원 44">
            <a:extLst>
              <a:ext uri="{FF2B5EF4-FFF2-40B4-BE49-F238E27FC236}">
                <a16:creationId xmlns:a16="http://schemas.microsoft.com/office/drawing/2014/main" id="{46CAC035-64C6-4640-A188-43F16C19E670}"/>
              </a:ext>
            </a:extLst>
          </p:cNvPr>
          <p:cNvSpPr/>
          <p:nvPr/>
        </p:nvSpPr>
        <p:spPr>
          <a:xfrm>
            <a:off x="477583" y="2643363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46" name="선 8">
            <a:extLst>
              <a:ext uri="{FF2B5EF4-FFF2-40B4-BE49-F238E27FC236}">
                <a16:creationId xmlns:a16="http://schemas.microsoft.com/office/drawing/2014/main" id="{EF48448E-E817-4E8D-BCFE-61BDC48451F8}"/>
              </a:ext>
            </a:extLst>
          </p:cNvPr>
          <p:cNvCxnSpPr/>
          <p:nvPr/>
        </p:nvCxnSpPr>
        <p:spPr>
          <a:xfrm>
            <a:off x="0" y="3062663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선 10">
            <a:extLst>
              <a:ext uri="{FF2B5EF4-FFF2-40B4-BE49-F238E27FC236}">
                <a16:creationId xmlns:a16="http://schemas.microsoft.com/office/drawing/2014/main" id="{6C0CD302-0F24-430D-9669-9D88A4120BE7}"/>
              </a:ext>
            </a:extLst>
          </p:cNvPr>
          <p:cNvCxnSpPr/>
          <p:nvPr/>
        </p:nvCxnSpPr>
        <p:spPr>
          <a:xfrm>
            <a:off x="0" y="3423666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선 12">
            <a:extLst>
              <a:ext uri="{FF2B5EF4-FFF2-40B4-BE49-F238E27FC236}">
                <a16:creationId xmlns:a16="http://schemas.microsoft.com/office/drawing/2014/main" id="{2C734916-7A2E-4D4C-9909-44547BD8457F}"/>
              </a:ext>
            </a:extLst>
          </p:cNvPr>
          <p:cNvCxnSpPr/>
          <p:nvPr/>
        </p:nvCxnSpPr>
        <p:spPr>
          <a:xfrm>
            <a:off x="0" y="3789532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타원 50">
            <a:extLst>
              <a:ext uri="{FF2B5EF4-FFF2-40B4-BE49-F238E27FC236}">
                <a16:creationId xmlns:a16="http://schemas.microsoft.com/office/drawing/2014/main" id="{6E39AFDE-6130-49AA-9B4F-91ABF0D0B9A7}"/>
              </a:ext>
            </a:extLst>
          </p:cNvPr>
          <p:cNvSpPr/>
          <p:nvPr/>
        </p:nvSpPr>
        <p:spPr>
          <a:xfrm>
            <a:off x="477583" y="3722857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2" name="가로 글상자 3">
            <a:extLst>
              <a:ext uri="{FF2B5EF4-FFF2-40B4-BE49-F238E27FC236}">
                <a16:creationId xmlns:a16="http://schemas.microsoft.com/office/drawing/2014/main" id="{8E3DDF0A-66EF-4509-AB04-5BD898EAEFF4}"/>
              </a:ext>
            </a:extLst>
          </p:cNvPr>
          <p:cNvSpPr txBox="1"/>
          <p:nvPr/>
        </p:nvSpPr>
        <p:spPr>
          <a:xfrm>
            <a:off x="632841" y="2592706"/>
            <a:ext cx="1301190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Bold"/>
                <a:ea typeface="G마켓 산스 TTF Bold"/>
              </a:rPr>
              <a:t>WEB</a:t>
            </a:r>
            <a:r>
              <a:rPr lang="ko-KR" altLang="en-US" sz="1300" dirty="0">
                <a:latin typeface="G마켓 산스 TTF Bold"/>
                <a:ea typeface="G마켓 산스 TTF Bold"/>
              </a:rPr>
              <a:t>페이지구성</a:t>
            </a:r>
          </a:p>
        </p:txBody>
      </p:sp>
      <p:sp>
        <p:nvSpPr>
          <p:cNvPr id="53" name="가로 글상자 21">
            <a:extLst>
              <a:ext uri="{FF2B5EF4-FFF2-40B4-BE49-F238E27FC236}">
                <a16:creationId xmlns:a16="http://schemas.microsoft.com/office/drawing/2014/main" id="{9489F8BF-4A8A-4C87-98F8-AF338EABCFDE}"/>
              </a:ext>
            </a:extLst>
          </p:cNvPr>
          <p:cNvSpPr txBox="1"/>
          <p:nvPr/>
        </p:nvSpPr>
        <p:spPr>
          <a:xfrm>
            <a:off x="632841" y="2945321"/>
            <a:ext cx="828236" cy="23602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 dirty="0">
                <a:latin typeface="G마켓 산스 TTF Light"/>
                <a:ea typeface="G마켓 산스 TTF Light"/>
              </a:rPr>
              <a:t>사용기술</a:t>
            </a:r>
          </a:p>
        </p:txBody>
      </p:sp>
      <p:sp>
        <p:nvSpPr>
          <p:cNvPr id="54" name="가로 글상자 22">
            <a:extLst>
              <a:ext uri="{FF2B5EF4-FFF2-40B4-BE49-F238E27FC236}">
                <a16:creationId xmlns:a16="http://schemas.microsoft.com/office/drawing/2014/main" id="{172D7A73-D84C-42B4-BAA7-7EBF13F40BC0}"/>
              </a:ext>
            </a:extLst>
          </p:cNvPr>
          <p:cNvSpPr txBox="1"/>
          <p:nvPr/>
        </p:nvSpPr>
        <p:spPr>
          <a:xfrm>
            <a:off x="632840" y="3307081"/>
            <a:ext cx="1339662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Light"/>
                <a:ea typeface="G마켓 산스 TTF Light"/>
              </a:rPr>
              <a:t>WEB</a:t>
            </a:r>
            <a:r>
              <a:rPr lang="ko-KR" altLang="en-US" sz="1300" dirty="0">
                <a:latin typeface="G마켓 산스 TTF Light"/>
                <a:ea typeface="G마켓 산스 TTF Light"/>
              </a:rPr>
              <a:t>페이지 화면</a:t>
            </a:r>
          </a:p>
        </p:txBody>
      </p:sp>
      <p:sp>
        <p:nvSpPr>
          <p:cNvPr id="55" name="가로 글상자 23">
            <a:extLst>
              <a:ext uri="{FF2B5EF4-FFF2-40B4-BE49-F238E27FC236}">
                <a16:creationId xmlns:a16="http://schemas.microsoft.com/office/drawing/2014/main" id="{271B2375-5478-46DB-AFFB-C992DF66F4B3}"/>
              </a:ext>
            </a:extLst>
          </p:cNvPr>
          <p:cNvSpPr txBox="1"/>
          <p:nvPr/>
        </p:nvSpPr>
        <p:spPr>
          <a:xfrm>
            <a:off x="632841" y="3669031"/>
            <a:ext cx="1145698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>
                <a:latin typeface="G마켓 산스 TTF Light"/>
                <a:ea typeface="G마켓 산스 TTF Light"/>
              </a:rPr>
              <a:t>자체평가의견</a:t>
            </a:r>
            <a:endParaRPr lang="ko-KR" altLang="en-US" sz="1300" dirty="0">
              <a:latin typeface="G마켓 산스 TTF Light"/>
              <a:ea typeface="G마켓 산스 TTF Light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E1F1288-209F-49E3-9A68-4A96F03B6963}"/>
              </a:ext>
            </a:extLst>
          </p:cNvPr>
          <p:cNvSpPr/>
          <p:nvPr/>
        </p:nvSpPr>
        <p:spPr>
          <a:xfrm>
            <a:off x="479732" y="3348613"/>
            <a:ext cx="144018" cy="144018"/>
          </a:xfrm>
          <a:prstGeom prst="ellipse">
            <a:avLst/>
          </a:prstGeom>
          <a:solidFill>
            <a:srgbClr val="000000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1D51C7-9422-4552-9A13-05A873ED2518}"/>
              </a:ext>
            </a:extLst>
          </p:cNvPr>
          <p:cNvSpPr/>
          <p:nvPr/>
        </p:nvSpPr>
        <p:spPr>
          <a:xfrm>
            <a:off x="477583" y="2989636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95F44FA-BFE1-44EB-900B-A6D01D7577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14" y="2056346"/>
            <a:ext cx="3850552" cy="3240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3926AEC-04B5-4F9C-A5C1-9BC35B21C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9149" y="2071010"/>
            <a:ext cx="4680000" cy="3243418"/>
          </a:xfrm>
          <a:prstGeom prst="rect">
            <a:avLst/>
          </a:prstGeom>
        </p:spPr>
      </p:pic>
      <p:sp>
        <p:nvSpPr>
          <p:cNvPr id="59" name="가로 글상자 28">
            <a:extLst>
              <a:ext uri="{FF2B5EF4-FFF2-40B4-BE49-F238E27FC236}">
                <a16:creationId xmlns:a16="http://schemas.microsoft.com/office/drawing/2014/main" id="{AC3EA584-6CA6-4647-A4C5-CAD9C276AAD7}"/>
              </a:ext>
            </a:extLst>
          </p:cNvPr>
          <p:cNvSpPr txBox="1"/>
          <p:nvPr/>
        </p:nvSpPr>
        <p:spPr>
          <a:xfrm>
            <a:off x="3909926" y="5530315"/>
            <a:ext cx="947081" cy="25179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1400" dirty="0">
                <a:latin typeface="G마켓 산스 TTF Light"/>
                <a:ea typeface="G마켓 산스 TTF Light"/>
              </a:rPr>
              <a:t>로그인 전</a:t>
            </a:r>
            <a:endParaRPr lang="en-US" altLang="ko-KR" sz="1400" dirty="0">
              <a:latin typeface="G마켓 산스 TTF Light"/>
              <a:ea typeface="G마켓 산스 TTF Light"/>
            </a:endParaRPr>
          </a:p>
        </p:txBody>
      </p:sp>
      <p:sp>
        <p:nvSpPr>
          <p:cNvPr id="60" name="가로 글상자 28">
            <a:extLst>
              <a:ext uri="{FF2B5EF4-FFF2-40B4-BE49-F238E27FC236}">
                <a16:creationId xmlns:a16="http://schemas.microsoft.com/office/drawing/2014/main" id="{6B4D0FAB-774A-4C00-99E5-35C3A6EDE0AC}"/>
              </a:ext>
            </a:extLst>
          </p:cNvPr>
          <p:cNvSpPr txBox="1"/>
          <p:nvPr/>
        </p:nvSpPr>
        <p:spPr>
          <a:xfrm>
            <a:off x="8592486" y="5517271"/>
            <a:ext cx="1038402" cy="25179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1400">
                <a:latin typeface="G마켓 산스 TTF Light"/>
                <a:ea typeface="G마켓 산스 TTF Light"/>
              </a:rPr>
              <a:t>로그인 후</a:t>
            </a:r>
            <a:endParaRPr lang="en-US" altLang="ko-KR" sz="1400" dirty="0">
              <a:latin typeface="G마켓 산스 TTF Light"/>
              <a:ea typeface="G마켓 산스 TTF Light"/>
            </a:endParaRPr>
          </a:p>
        </p:txBody>
      </p:sp>
      <p:sp>
        <p:nvSpPr>
          <p:cNvPr id="61" name="TextBox 24">
            <a:extLst>
              <a:ext uri="{FF2B5EF4-FFF2-40B4-BE49-F238E27FC236}">
                <a16:creationId xmlns:a16="http://schemas.microsoft.com/office/drawing/2014/main" id="{0196ACF5-4828-46DA-B756-96422610C711}"/>
              </a:ext>
            </a:extLst>
          </p:cNvPr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2649289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9A5208-E994-8849-621B-BA9C69553ADA}"/>
              </a:ext>
            </a:extLst>
          </p:cNvPr>
          <p:cNvSpPr/>
          <p:nvPr/>
        </p:nvSpPr>
        <p:spPr>
          <a:xfrm>
            <a:off x="0" y="-3736"/>
            <a:ext cx="12192000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C7FD41CA-DB83-6FEA-C4AF-104DE8651B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50" b="39179"/>
          <a:stretch/>
        </p:blipFill>
        <p:spPr>
          <a:xfrm>
            <a:off x="0" y="3736"/>
            <a:ext cx="12192000" cy="700637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22128057-07FD-17FA-B00F-F786A6F1DD9A}"/>
              </a:ext>
            </a:extLst>
          </p:cNvPr>
          <p:cNvSpPr/>
          <p:nvPr/>
        </p:nvSpPr>
        <p:spPr>
          <a:xfrm>
            <a:off x="0" y="0"/>
            <a:ext cx="12192000" cy="70437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>
              <a:solidFill>
                <a:schemeClr val="tx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5F9C70DE-FCA2-8F26-DD24-77AA5CE8F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5" y="0"/>
            <a:ext cx="6858000" cy="6858000"/>
          </a:xfrm>
          <a:prstGeom prst="rect">
            <a:avLst/>
          </a:prstGeom>
        </p:spPr>
      </p:pic>
      <p:sp>
        <p:nvSpPr>
          <p:cNvPr id="41" name="가로 글상자 4">
            <a:extLst>
              <a:ext uri="{FF2B5EF4-FFF2-40B4-BE49-F238E27FC236}">
                <a16:creationId xmlns:a16="http://schemas.microsoft.com/office/drawing/2014/main" id="{DB0775EF-8368-CC12-C141-14DA9F30D97B}"/>
              </a:ext>
            </a:extLst>
          </p:cNvPr>
          <p:cNvSpPr txBox="1"/>
          <p:nvPr/>
        </p:nvSpPr>
        <p:spPr>
          <a:xfrm>
            <a:off x="500913" y="184890"/>
            <a:ext cx="1850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WEB</a:t>
            </a:r>
            <a:r>
              <a:rPr lang="ko-KR" altLang="en-US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페이지 화면</a:t>
            </a:r>
          </a:p>
        </p:txBody>
      </p:sp>
      <p:sp>
        <p:nvSpPr>
          <p:cNvPr id="42" name="가로 글상자 6">
            <a:extLst>
              <a:ext uri="{FF2B5EF4-FFF2-40B4-BE49-F238E27FC236}">
                <a16:creationId xmlns:a16="http://schemas.microsoft.com/office/drawing/2014/main" id="{686E19B9-1CA2-B8F9-30FE-1D07A5143FD5}"/>
              </a:ext>
            </a:extLst>
          </p:cNvPr>
          <p:cNvSpPr txBox="1"/>
          <p:nvPr/>
        </p:nvSpPr>
        <p:spPr>
          <a:xfrm>
            <a:off x="134631" y="184890"/>
            <a:ext cx="561967" cy="36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03</a:t>
            </a:r>
          </a:p>
        </p:txBody>
      </p:sp>
      <p:sp>
        <p:nvSpPr>
          <p:cNvPr id="28" name="가로 글상자 27"/>
          <p:cNvSpPr txBox="1"/>
          <p:nvPr/>
        </p:nvSpPr>
        <p:spPr>
          <a:xfrm>
            <a:off x="5609092" y="1011541"/>
            <a:ext cx="812274" cy="436465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2600">
                <a:latin typeface="G마켓 산스 TTF Bold"/>
                <a:ea typeface="G마켓 산스 TTF Bold"/>
              </a:rPr>
              <a:t>회원</a:t>
            </a:r>
            <a:endParaRPr lang="ko-KR" altLang="en-US" sz="2600" dirty="0">
              <a:latin typeface="G마켓 산스 TTF Bold"/>
              <a:ea typeface="G마켓 산스 TTF Bold"/>
            </a:endParaRPr>
          </a:p>
        </p:txBody>
      </p:sp>
      <p:sp>
        <p:nvSpPr>
          <p:cNvPr id="29" name="가로 글상자 28"/>
          <p:cNvSpPr txBox="1"/>
          <p:nvPr/>
        </p:nvSpPr>
        <p:spPr>
          <a:xfrm>
            <a:off x="5652053" y="1444678"/>
            <a:ext cx="833113" cy="251799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en-US" altLang="ko-KR" sz="1400" dirty="0">
                <a:latin typeface="G마켓 산스 TTF Light"/>
                <a:ea typeface="G마켓 산스 TTF Light"/>
              </a:rPr>
              <a:t>Member</a:t>
            </a:r>
          </a:p>
        </p:txBody>
      </p:sp>
      <p:cxnSp>
        <p:nvCxnSpPr>
          <p:cNvPr id="44" name="선 6">
            <a:extLst>
              <a:ext uri="{FF2B5EF4-FFF2-40B4-BE49-F238E27FC236}">
                <a16:creationId xmlns:a16="http://schemas.microsoft.com/office/drawing/2014/main" id="{CCAEC0C1-25DA-47DA-B845-1A8B34D0740E}"/>
              </a:ext>
            </a:extLst>
          </p:cNvPr>
          <p:cNvCxnSpPr/>
          <p:nvPr/>
        </p:nvCxnSpPr>
        <p:spPr>
          <a:xfrm>
            <a:off x="0" y="2710038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타원 44">
            <a:extLst>
              <a:ext uri="{FF2B5EF4-FFF2-40B4-BE49-F238E27FC236}">
                <a16:creationId xmlns:a16="http://schemas.microsoft.com/office/drawing/2014/main" id="{46CAC035-64C6-4640-A188-43F16C19E670}"/>
              </a:ext>
            </a:extLst>
          </p:cNvPr>
          <p:cNvSpPr/>
          <p:nvPr/>
        </p:nvSpPr>
        <p:spPr>
          <a:xfrm>
            <a:off x="477583" y="2643363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46" name="선 8">
            <a:extLst>
              <a:ext uri="{FF2B5EF4-FFF2-40B4-BE49-F238E27FC236}">
                <a16:creationId xmlns:a16="http://schemas.microsoft.com/office/drawing/2014/main" id="{EF48448E-E817-4E8D-BCFE-61BDC48451F8}"/>
              </a:ext>
            </a:extLst>
          </p:cNvPr>
          <p:cNvCxnSpPr/>
          <p:nvPr/>
        </p:nvCxnSpPr>
        <p:spPr>
          <a:xfrm>
            <a:off x="0" y="3062663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선 10">
            <a:extLst>
              <a:ext uri="{FF2B5EF4-FFF2-40B4-BE49-F238E27FC236}">
                <a16:creationId xmlns:a16="http://schemas.microsoft.com/office/drawing/2014/main" id="{6C0CD302-0F24-430D-9669-9D88A4120BE7}"/>
              </a:ext>
            </a:extLst>
          </p:cNvPr>
          <p:cNvCxnSpPr/>
          <p:nvPr/>
        </p:nvCxnSpPr>
        <p:spPr>
          <a:xfrm>
            <a:off x="0" y="3423666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선 12">
            <a:extLst>
              <a:ext uri="{FF2B5EF4-FFF2-40B4-BE49-F238E27FC236}">
                <a16:creationId xmlns:a16="http://schemas.microsoft.com/office/drawing/2014/main" id="{2C734916-7A2E-4D4C-9909-44547BD8457F}"/>
              </a:ext>
            </a:extLst>
          </p:cNvPr>
          <p:cNvCxnSpPr/>
          <p:nvPr/>
        </p:nvCxnSpPr>
        <p:spPr>
          <a:xfrm>
            <a:off x="0" y="3789532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타원 50">
            <a:extLst>
              <a:ext uri="{FF2B5EF4-FFF2-40B4-BE49-F238E27FC236}">
                <a16:creationId xmlns:a16="http://schemas.microsoft.com/office/drawing/2014/main" id="{6E39AFDE-6130-49AA-9B4F-91ABF0D0B9A7}"/>
              </a:ext>
            </a:extLst>
          </p:cNvPr>
          <p:cNvSpPr/>
          <p:nvPr/>
        </p:nvSpPr>
        <p:spPr>
          <a:xfrm>
            <a:off x="477583" y="3722857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2" name="가로 글상자 3">
            <a:extLst>
              <a:ext uri="{FF2B5EF4-FFF2-40B4-BE49-F238E27FC236}">
                <a16:creationId xmlns:a16="http://schemas.microsoft.com/office/drawing/2014/main" id="{8E3DDF0A-66EF-4509-AB04-5BD898EAEFF4}"/>
              </a:ext>
            </a:extLst>
          </p:cNvPr>
          <p:cNvSpPr txBox="1"/>
          <p:nvPr/>
        </p:nvSpPr>
        <p:spPr>
          <a:xfrm>
            <a:off x="632841" y="2592706"/>
            <a:ext cx="1301190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Bold"/>
                <a:ea typeface="G마켓 산스 TTF Bold"/>
              </a:rPr>
              <a:t>WEB</a:t>
            </a:r>
            <a:r>
              <a:rPr lang="ko-KR" altLang="en-US" sz="1300" dirty="0">
                <a:latin typeface="G마켓 산스 TTF Bold"/>
                <a:ea typeface="G마켓 산스 TTF Bold"/>
              </a:rPr>
              <a:t>페이지구성</a:t>
            </a:r>
          </a:p>
        </p:txBody>
      </p:sp>
      <p:sp>
        <p:nvSpPr>
          <p:cNvPr id="53" name="가로 글상자 21">
            <a:extLst>
              <a:ext uri="{FF2B5EF4-FFF2-40B4-BE49-F238E27FC236}">
                <a16:creationId xmlns:a16="http://schemas.microsoft.com/office/drawing/2014/main" id="{9489F8BF-4A8A-4C87-98F8-AF338EABCFDE}"/>
              </a:ext>
            </a:extLst>
          </p:cNvPr>
          <p:cNvSpPr txBox="1"/>
          <p:nvPr/>
        </p:nvSpPr>
        <p:spPr>
          <a:xfrm>
            <a:off x="632841" y="2945321"/>
            <a:ext cx="828236" cy="23602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 dirty="0">
                <a:latin typeface="G마켓 산스 TTF Light"/>
                <a:ea typeface="G마켓 산스 TTF Light"/>
              </a:rPr>
              <a:t>사용기술</a:t>
            </a:r>
          </a:p>
        </p:txBody>
      </p:sp>
      <p:sp>
        <p:nvSpPr>
          <p:cNvPr id="54" name="가로 글상자 22">
            <a:extLst>
              <a:ext uri="{FF2B5EF4-FFF2-40B4-BE49-F238E27FC236}">
                <a16:creationId xmlns:a16="http://schemas.microsoft.com/office/drawing/2014/main" id="{172D7A73-D84C-42B4-BAA7-7EBF13F40BC0}"/>
              </a:ext>
            </a:extLst>
          </p:cNvPr>
          <p:cNvSpPr txBox="1"/>
          <p:nvPr/>
        </p:nvSpPr>
        <p:spPr>
          <a:xfrm>
            <a:off x="632840" y="3307081"/>
            <a:ext cx="1339662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Light"/>
                <a:ea typeface="G마켓 산스 TTF Light"/>
              </a:rPr>
              <a:t>WEB</a:t>
            </a:r>
            <a:r>
              <a:rPr lang="ko-KR" altLang="en-US" sz="1300" dirty="0">
                <a:latin typeface="G마켓 산스 TTF Light"/>
                <a:ea typeface="G마켓 산스 TTF Light"/>
              </a:rPr>
              <a:t>페이지 화면</a:t>
            </a:r>
          </a:p>
        </p:txBody>
      </p:sp>
      <p:sp>
        <p:nvSpPr>
          <p:cNvPr id="55" name="가로 글상자 23">
            <a:extLst>
              <a:ext uri="{FF2B5EF4-FFF2-40B4-BE49-F238E27FC236}">
                <a16:creationId xmlns:a16="http://schemas.microsoft.com/office/drawing/2014/main" id="{271B2375-5478-46DB-AFFB-C992DF66F4B3}"/>
              </a:ext>
            </a:extLst>
          </p:cNvPr>
          <p:cNvSpPr txBox="1"/>
          <p:nvPr/>
        </p:nvSpPr>
        <p:spPr>
          <a:xfrm>
            <a:off x="632841" y="3669031"/>
            <a:ext cx="1145698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>
                <a:latin typeface="G마켓 산스 TTF Light"/>
                <a:ea typeface="G마켓 산스 TTF Light"/>
              </a:rPr>
              <a:t>자체평가의견</a:t>
            </a:r>
            <a:endParaRPr lang="ko-KR" altLang="en-US" sz="1300" dirty="0">
              <a:latin typeface="G마켓 산스 TTF Light"/>
              <a:ea typeface="G마켓 산스 TTF Light"/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E1F1288-209F-49E3-9A68-4A96F03B6963}"/>
              </a:ext>
            </a:extLst>
          </p:cNvPr>
          <p:cNvSpPr/>
          <p:nvPr/>
        </p:nvSpPr>
        <p:spPr>
          <a:xfrm>
            <a:off x="479732" y="3348613"/>
            <a:ext cx="144018" cy="144018"/>
          </a:xfrm>
          <a:prstGeom prst="ellipse">
            <a:avLst/>
          </a:prstGeom>
          <a:solidFill>
            <a:srgbClr val="000000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1D51C7-9422-4552-9A13-05A873ED2518}"/>
              </a:ext>
            </a:extLst>
          </p:cNvPr>
          <p:cNvSpPr/>
          <p:nvPr/>
        </p:nvSpPr>
        <p:spPr>
          <a:xfrm>
            <a:off x="477583" y="2989636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9" name="가로 글상자 28">
            <a:extLst>
              <a:ext uri="{FF2B5EF4-FFF2-40B4-BE49-F238E27FC236}">
                <a16:creationId xmlns:a16="http://schemas.microsoft.com/office/drawing/2014/main" id="{AC3EA584-6CA6-4647-A4C5-CAD9C276AAD7}"/>
              </a:ext>
            </a:extLst>
          </p:cNvPr>
          <p:cNvSpPr txBox="1"/>
          <p:nvPr/>
        </p:nvSpPr>
        <p:spPr>
          <a:xfrm>
            <a:off x="3547459" y="6025503"/>
            <a:ext cx="1433970" cy="25179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en-US" altLang="ko-KR" sz="1400" dirty="0">
                <a:latin typeface="G마켓 산스 TTF Light"/>
                <a:ea typeface="G마켓 산스 TTF Light"/>
              </a:rPr>
              <a:t>ID/PW </a:t>
            </a:r>
            <a:r>
              <a:rPr lang="ko-KR" altLang="en-US" sz="1400" dirty="0">
                <a:latin typeface="G마켓 산스 TTF Light"/>
                <a:ea typeface="G마켓 산스 TTF Light"/>
              </a:rPr>
              <a:t>입력오류</a:t>
            </a:r>
            <a:endParaRPr lang="en-US" altLang="ko-KR" sz="1400" dirty="0">
              <a:latin typeface="G마켓 산스 TTF Light"/>
              <a:ea typeface="G마켓 산스 TTF Light"/>
            </a:endParaRPr>
          </a:p>
        </p:txBody>
      </p:sp>
      <p:sp>
        <p:nvSpPr>
          <p:cNvPr id="60" name="가로 글상자 28">
            <a:extLst>
              <a:ext uri="{FF2B5EF4-FFF2-40B4-BE49-F238E27FC236}">
                <a16:creationId xmlns:a16="http://schemas.microsoft.com/office/drawing/2014/main" id="{6B4D0FAB-774A-4C00-99E5-35C3A6EDE0AC}"/>
              </a:ext>
            </a:extLst>
          </p:cNvPr>
          <p:cNvSpPr txBox="1"/>
          <p:nvPr/>
        </p:nvSpPr>
        <p:spPr>
          <a:xfrm>
            <a:off x="7769389" y="6030284"/>
            <a:ext cx="1038402" cy="25179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1400" dirty="0">
                <a:latin typeface="G마켓 산스 TTF Light"/>
                <a:ea typeface="G마켓 산스 TTF Light"/>
              </a:rPr>
              <a:t>로그아웃</a:t>
            </a:r>
            <a:endParaRPr lang="en-US" altLang="ko-KR" sz="1400" dirty="0">
              <a:latin typeface="G마켓 산스 TTF Light"/>
              <a:ea typeface="G마켓 산스 TTF Light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7722BFD-4C17-41E3-83A1-31B5CFF0571C}"/>
              </a:ext>
            </a:extLst>
          </p:cNvPr>
          <p:cNvGrpSpPr/>
          <p:nvPr/>
        </p:nvGrpSpPr>
        <p:grpSpPr>
          <a:xfrm>
            <a:off x="2716299" y="1724113"/>
            <a:ext cx="7223348" cy="4285284"/>
            <a:chOff x="2716299" y="1724113"/>
            <a:chExt cx="7223348" cy="4285284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F1E5E640-7E56-49C5-B417-C744B6FB49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4444" y="1724113"/>
              <a:ext cx="3715774" cy="1965562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1FDC530-FC74-40FA-8729-37586D602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6299" y="4135188"/>
              <a:ext cx="3298930" cy="1854778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7B3303FC-2BFC-43E3-8C30-3E150C06E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37533" y="4152828"/>
              <a:ext cx="3302114" cy="1856569"/>
            </a:xfrm>
            <a:prstGeom prst="rect">
              <a:avLst/>
            </a:prstGeom>
          </p:spPr>
        </p:pic>
        <p:sp>
          <p:nvSpPr>
            <p:cNvPr id="32" name="가로 글상자 28">
              <a:extLst>
                <a:ext uri="{FF2B5EF4-FFF2-40B4-BE49-F238E27FC236}">
                  <a16:creationId xmlns:a16="http://schemas.microsoft.com/office/drawing/2014/main" id="{97995C79-4AB0-4D22-9EA5-DE45EE810280}"/>
                </a:ext>
              </a:extLst>
            </p:cNvPr>
            <p:cNvSpPr txBox="1"/>
            <p:nvPr/>
          </p:nvSpPr>
          <p:spPr>
            <a:xfrm>
              <a:off x="5549408" y="3698332"/>
              <a:ext cx="1038402" cy="251799"/>
            </a:xfrm>
            <a:prstGeom prst="rect">
              <a:avLst/>
            </a:prstGeom>
          </p:spPr>
          <p:txBody>
            <a:bodyPr wrap="square" lIns="72009" tIns="36004" rIns="72009" bIns="0" anchor="ctr" anchorCtr="0">
              <a:spAutoFit/>
            </a:bodyPr>
            <a:lstStyle/>
            <a:p>
              <a:pPr lvl="0" algn="ctr">
                <a:defRPr/>
              </a:pPr>
              <a:r>
                <a:rPr lang="ko-KR" altLang="en-US" sz="1400" dirty="0">
                  <a:latin typeface="G마켓 산스 TTF Light"/>
                  <a:ea typeface="G마켓 산스 TTF Light"/>
                </a:rPr>
                <a:t>로그인</a:t>
              </a:r>
              <a:endParaRPr lang="en-US" altLang="ko-KR" sz="1400" dirty="0">
                <a:latin typeface="G마켓 산스 TTF Light"/>
                <a:ea typeface="G마켓 산스 TTF Light"/>
              </a:endParaRPr>
            </a:p>
          </p:txBody>
        </p:sp>
      </p:grpSp>
      <p:sp>
        <p:nvSpPr>
          <p:cNvPr id="33" name="TextBox 24">
            <a:extLst>
              <a:ext uri="{FF2B5EF4-FFF2-40B4-BE49-F238E27FC236}">
                <a16:creationId xmlns:a16="http://schemas.microsoft.com/office/drawing/2014/main" id="{4DE61B10-1768-48E9-B641-3EFD199B0F5E}"/>
              </a:ext>
            </a:extLst>
          </p:cNvPr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3204649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9A5208-E994-8849-621B-BA9C69553ADA}"/>
              </a:ext>
            </a:extLst>
          </p:cNvPr>
          <p:cNvSpPr/>
          <p:nvPr/>
        </p:nvSpPr>
        <p:spPr>
          <a:xfrm>
            <a:off x="0" y="-3736"/>
            <a:ext cx="12192000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C7FD41CA-DB83-6FEA-C4AF-104DE8651B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50" b="39179"/>
          <a:stretch/>
        </p:blipFill>
        <p:spPr>
          <a:xfrm>
            <a:off x="0" y="3736"/>
            <a:ext cx="12192000" cy="700637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22128057-07FD-17FA-B00F-F786A6F1DD9A}"/>
              </a:ext>
            </a:extLst>
          </p:cNvPr>
          <p:cNvSpPr/>
          <p:nvPr/>
        </p:nvSpPr>
        <p:spPr>
          <a:xfrm>
            <a:off x="0" y="0"/>
            <a:ext cx="12192000" cy="70437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>
              <a:solidFill>
                <a:schemeClr val="tx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5F9C70DE-FCA2-8F26-DD24-77AA5CE8F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5" y="0"/>
            <a:ext cx="6858000" cy="6858000"/>
          </a:xfrm>
          <a:prstGeom prst="rect">
            <a:avLst/>
          </a:prstGeom>
        </p:spPr>
      </p:pic>
      <p:sp>
        <p:nvSpPr>
          <p:cNvPr id="41" name="가로 글상자 4">
            <a:extLst>
              <a:ext uri="{FF2B5EF4-FFF2-40B4-BE49-F238E27FC236}">
                <a16:creationId xmlns:a16="http://schemas.microsoft.com/office/drawing/2014/main" id="{DB0775EF-8368-CC12-C141-14DA9F30D97B}"/>
              </a:ext>
            </a:extLst>
          </p:cNvPr>
          <p:cNvSpPr txBox="1"/>
          <p:nvPr/>
        </p:nvSpPr>
        <p:spPr>
          <a:xfrm>
            <a:off x="500913" y="184890"/>
            <a:ext cx="1850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WEB</a:t>
            </a:r>
            <a:r>
              <a:rPr lang="ko-KR" altLang="en-US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페이지 화면</a:t>
            </a:r>
          </a:p>
        </p:txBody>
      </p:sp>
      <p:sp>
        <p:nvSpPr>
          <p:cNvPr id="42" name="가로 글상자 6">
            <a:extLst>
              <a:ext uri="{FF2B5EF4-FFF2-40B4-BE49-F238E27FC236}">
                <a16:creationId xmlns:a16="http://schemas.microsoft.com/office/drawing/2014/main" id="{686E19B9-1CA2-B8F9-30FE-1D07A5143FD5}"/>
              </a:ext>
            </a:extLst>
          </p:cNvPr>
          <p:cNvSpPr txBox="1"/>
          <p:nvPr/>
        </p:nvSpPr>
        <p:spPr>
          <a:xfrm>
            <a:off x="134631" y="184890"/>
            <a:ext cx="561967" cy="36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03</a:t>
            </a:r>
          </a:p>
        </p:txBody>
      </p:sp>
      <p:sp>
        <p:nvSpPr>
          <p:cNvPr id="28" name="가로 글상자 27"/>
          <p:cNvSpPr txBox="1"/>
          <p:nvPr/>
        </p:nvSpPr>
        <p:spPr>
          <a:xfrm>
            <a:off x="5609092" y="1011541"/>
            <a:ext cx="812274" cy="436465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2600">
                <a:latin typeface="G마켓 산스 TTF Bold"/>
                <a:ea typeface="G마켓 산스 TTF Bold"/>
              </a:rPr>
              <a:t>회원</a:t>
            </a:r>
            <a:endParaRPr lang="ko-KR" altLang="en-US" sz="2600" dirty="0">
              <a:latin typeface="G마켓 산스 TTF Bold"/>
              <a:ea typeface="G마켓 산스 TTF Bold"/>
            </a:endParaRPr>
          </a:p>
        </p:txBody>
      </p:sp>
      <p:sp>
        <p:nvSpPr>
          <p:cNvPr id="29" name="가로 글상자 28"/>
          <p:cNvSpPr txBox="1"/>
          <p:nvPr/>
        </p:nvSpPr>
        <p:spPr>
          <a:xfrm>
            <a:off x="5652053" y="1444678"/>
            <a:ext cx="833113" cy="251799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en-US" altLang="ko-KR" sz="1400" dirty="0">
                <a:latin typeface="G마켓 산스 TTF Light"/>
                <a:ea typeface="G마켓 산스 TTF Light"/>
              </a:rPr>
              <a:t>Member</a:t>
            </a:r>
          </a:p>
        </p:txBody>
      </p:sp>
      <p:cxnSp>
        <p:nvCxnSpPr>
          <p:cNvPr id="44" name="선 6">
            <a:extLst>
              <a:ext uri="{FF2B5EF4-FFF2-40B4-BE49-F238E27FC236}">
                <a16:creationId xmlns:a16="http://schemas.microsoft.com/office/drawing/2014/main" id="{CCAEC0C1-25DA-47DA-B845-1A8B34D0740E}"/>
              </a:ext>
            </a:extLst>
          </p:cNvPr>
          <p:cNvCxnSpPr/>
          <p:nvPr/>
        </p:nvCxnSpPr>
        <p:spPr>
          <a:xfrm>
            <a:off x="0" y="2710038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타원 44">
            <a:extLst>
              <a:ext uri="{FF2B5EF4-FFF2-40B4-BE49-F238E27FC236}">
                <a16:creationId xmlns:a16="http://schemas.microsoft.com/office/drawing/2014/main" id="{46CAC035-64C6-4640-A188-43F16C19E670}"/>
              </a:ext>
            </a:extLst>
          </p:cNvPr>
          <p:cNvSpPr/>
          <p:nvPr/>
        </p:nvSpPr>
        <p:spPr>
          <a:xfrm>
            <a:off x="477583" y="2643363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46" name="선 8">
            <a:extLst>
              <a:ext uri="{FF2B5EF4-FFF2-40B4-BE49-F238E27FC236}">
                <a16:creationId xmlns:a16="http://schemas.microsoft.com/office/drawing/2014/main" id="{EF48448E-E817-4E8D-BCFE-61BDC48451F8}"/>
              </a:ext>
            </a:extLst>
          </p:cNvPr>
          <p:cNvCxnSpPr/>
          <p:nvPr/>
        </p:nvCxnSpPr>
        <p:spPr>
          <a:xfrm>
            <a:off x="0" y="3062663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선 10">
            <a:extLst>
              <a:ext uri="{FF2B5EF4-FFF2-40B4-BE49-F238E27FC236}">
                <a16:creationId xmlns:a16="http://schemas.microsoft.com/office/drawing/2014/main" id="{6C0CD302-0F24-430D-9669-9D88A4120BE7}"/>
              </a:ext>
            </a:extLst>
          </p:cNvPr>
          <p:cNvCxnSpPr/>
          <p:nvPr/>
        </p:nvCxnSpPr>
        <p:spPr>
          <a:xfrm>
            <a:off x="0" y="3423666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가로 글상자 3">
            <a:extLst>
              <a:ext uri="{FF2B5EF4-FFF2-40B4-BE49-F238E27FC236}">
                <a16:creationId xmlns:a16="http://schemas.microsoft.com/office/drawing/2014/main" id="{8E3DDF0A-66EF-4509-AB04-5BD898EAEFF4}"/>
              </a:ext>
            </a:extLst>
          </p:cNvPr>
          <p:cNvSpPr txBox="1"/>
          <p:nvPr/>
        </p:nvSpPr>
        <p:spPr>
          <a:xfrm>
            <a:off x="632841" y="2592706"/>
            <a:ext cx="1301190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Bold"/>
                <a:ea typeface="G마켓 산스 TTF Bold"/>
              </a:rPr>
              <a:t>WEB</a:t>
            </a:r>
            <a:r>
              <a:rPr lang="ko-KR" altLang="en-US" sz="1300" dirty="0">
                <a:latin typeface="G마켓 산스 TTF Bold"/>
                <a:ea typeface="G마켓 산스 TTF Bold"/>
              </a:rPr>
              <a:t>페이지구성</a:t>
            </a:r>
          </a:p>
        </p:txBody>
      </p:sp>
      <p:sp>
        <p:nvSpPr>
          <p:cNvPr id="53" name="가로 글상자 21">
            <a:extLst>
              <a:ext uri="{FF2B5EF4-FFF2-40B4-BE49-F238E27FC236}">
                <a16:creationId xmlns:a16="http://schemas.microsoft.com/office/drawing/2014/main" id="{9489F8BF-4A8A-4C87-98F8-AF338EABCFDE}"/>
              </a:ext>
            </a:extLst>
          </p:cNvPr>
          <p:cNvSpPr txBox="1"/>
          <p:nvPr/>
        </p:nvSpPr>
        <p:spPr>
          <a:xfrm>
            <a:off x="632841" y="2945321"/>
            <a:ext cx="828236" cy="23602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 dirty="0">
                <a:latin typeface="G마켓 산스 TTF Light"/>
                <a:ea typeface="G마켓 산스 TTF Light"/>
              </a:rPr>
              <a:t>사용기술</a:t>
            </a:r>
          </a:p>
        </p:txBody>
      </p:sp>
      <p:sp>
        <p:nvSpPr>
          <p:cNvPr id="54" name="가로 글상자 22">
            <a:extLst>
              <a:ext uri="{FF2B5EF4-FFF2-40B4-BE49-F238E27FC236}">
                <a16:creationId xmlns:a16="http://schemas.microsoft.com/office/drawing/2014/main" id="{172D7A73-D84C-42B4-BAA7-7EBF13F40BC0}"/>
              </a:ext>
            </a:extLst>
          </p:cNvPr>
          <p:cNvSpPr txBox="1"/>
          <p:nvPr/>
        </p:nvSpPr>
        <p:spPr>
          <a:xfrm>
            <a:off x="632840" y="3307081"/>
            <a:ext cx="1339662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Light"/>
                <a:ea typeface="G마켓 산스 TTF Light"/>
              </a:rPr>
              <a:t>WEB</a:t>
            </a:r>
            <a:r>
              <a:rPr lang="ko-KR" altLang="en-US" sz="1300" dirty="0">
                <a:latin typeface="G마켓 산스 TTF Light"/>
                <a:ea typeface="G마켓 산스 TTF Light"/>
              </a:rPr>
              <a:t>페이지 화면</a:t>
            </a: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E1F1288-209F-49E3-9A68-4A96F03B6963}"/>
              </a:ext>
            </a:extLst>
          </p:cNvPr>
          <p:cNvSpPr/>
          <p:nvPr/>
        </p:nvSpPr>
        <p:spPr>
          <a:xfrm>
            <a:off x="479732" y="3348613"/>
            <a:ext cx="144018" cy="144018"/>
          </a:xfrm>
          <a:prstGeom prst="ellipse">
            <a:avLst/>
          </a:prstGeom>
          <a:solidFill>
            <a:srgbClr val="000000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1D51C7-9422-4552-9A13-05A873ED2518}"/>
              </a:ext>
            </a:extLst>
          </p:cNvPr>
          <p:cNvSpPr/>
          <p:nvPr/>
        </p:nvSpPr>
        <p:spPr>
          <a:xfrm>
            <a:off x="477583" y="2989636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9" name="가로 글상자 28">
            <a:extLst>
              <a:ext uri="{FF2B5EF4-FFF2-40B4-BE49-F238E27FC236}">
                <a16:creationId xmlns:a16="http://schemas.microsoft.com/office/drawing/2014/main" id="{AC3EA584-6CA6-4647-A4C5-CAD9C276AAD7}"/>
              </a:ext>
            </a:extLst>
          </p:cNvPr>
          <p:cNvSpPr txBox="1"/>
          <p:nvPr/>
        </p:nvSpPr>
        <p:spPr>
          <a:xfrm>
            <a:off x="3787243" y="5875095"/>
            <a:ext cx="1433970" cy="25179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1400" dirty="0">
                <a:latin typeface="G마켓 산스 TTF Light"/>
                <a:ea typeface="G마켓 산스 TTF Light"/>
              </a:rPr>
              <a:t>회원가입</a:t>
            </a:r>
            <a:endParaRPr lang="en-US" altLang="ko-KR" sz="1400" dirty="0">
              <a:latin typeface="G마켓 산스 TTF Light"/>
              <a:ea typeface="G마켓 산스 TTF Light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649EA2E-0D54-4BB9-970E-41EDA7A1F16D}"/>
              </a:ext>
            </a:extLst>
          </p:cNvPr>
          <p:cNvGrpSpPr/>
          <p:nvPr/>
        </p:nvGrpSpPr>
        <p:grpSpPr>
          <a:xfrm>
            <a:off x="2351314" y="1772611"/>
            <a:ext cx="8902292" cy="3898523"/>
            <a:chOff x="2351314" y="1772611"/>
            <a:chExt cx="8902292" cy="3898523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D35CC782-59DE-4885-A04F-182C0F12CD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97" r="11237"/>
            <a:stretch/>
          </p:blipFill>
          <p:spPr>
            <a:xfrm>
              <a:off x="2351314" y="1782236"/>
              <a:ext cx="4325748" cy="387937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BC24EA89-7249-4E13-A987-B9AB0E9B05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6391"/>
            <a:stretch/>
          </p:blipFill>
          <p:spPr>
            <a:xfrm>
              <a:off x="7084132" y="1772611"/>
              <a:ext cx="4169474" cy="3898523"/>
            </a:xfrm>
            <a:prstGeom prst="rect">
              <a:avLst/>
            </a:prstGeom>
          </p:spPr>
        </p:pic>
      </p:grpSp>
      <p:sp>
        <p:nvSpPr>
          <p:cNvPr id="33" name="가로 글상자 28">
            <a:extLst>
              <a:ext uri="{FF2B5EF4-FFF2-40B4-BE49-F238E27FC236}">
                <a16:creationId xmlns:a16="http://schemas.microsoft.com/office/drawing/2014/main" id="{EFEA3A36-958A-41B6-B268-0C409C2ADDE3}"/>
              </a:ext>
            </a:extLst>
          </p:cNvPr>
          <p:cNvSpPr txBox="1"/>
          <p:nvPr/>
        </p:nvSpPr>
        <p:spPr>
          <a:xfrm>
            <a:off x="8451884" y="5875094"/>
            <a:ext cx="1433970" cy="25179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1400" dirty="0">
                <a:latin typeface="G마켓 산스 TTF Light"/>
                <a:ea typeface="G마켓 산스 TTF Light"/>
              </a:rPr>
              <a:t>회원정보 수정</a:t>
            </a:r>
            <a:endParaRPr lang="en-US" altLang="ko-KR" sz="1400" dirty="0">
              <a:latin typeface="G마켓 산스 TTF Light"/>
              <a:ea typeface="G마켓 산스 TTF Light"/>
            </a:endParaRPr>
          </a:p>
        </p:txBody>
      </p:sp>
      <p:sp>
        <p:nvSpPr>
          <p:cNvPr id="34" name="TextBox 24">
            <a:extLst>
              <a:ext uri="{FF2B5EF4-FFF2-40B4-BE49-F238E27FC236}">
                <a16:creationId xmlns:a16="http://schemas.microsoft.com/office/drawing/2014/main" id="{F3996CF6-3A97-4F81-A192-F596E45D87BA}"/>
              </a:ext>
            </a:extLst>
          </p:cNvPr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1952397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9A5208-E994-8849-621B-BA9C69553ADA}"/>
              </a:ext>
            </a:extLst>
          </p:cNvPr>
          <p:cNvSpPr/>
          <p:nvPr/>
        </p:nvSpPr>
        <p:spPr>
          <a:xfrm>
            <a:off x="0" y="-3736"/>
            <a:ext cx="12192000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C7FD41CA-DB83-6FEA-C4AF-104DE8651B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50" b="39179"/>
          <a:stretch/>
        </p:blipFill>
        <p:spPr>
          <a:xfrm>
            <a:off x="0" y="3736"/>
            <a:ext cx="12192000" cy="700637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22128057-07FD-17FA-B00F-F786A6F1DD9A}"/>
              </a:ext>
            </a:extLst>
          </p:cNvPr>
          <p:cNvSpPr/>
          <p:nvPr/>
        </p:nvSpPr>
        <p:spPr>
          <a:xfrm>
            <a:off x="0" y="0"/>
            <a:ext cx="12192000" cy="70437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>
              <a:solidFill>
                <a:schemeClr val="tx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5F9C70DE-FCA2-8F26-DD24-77AA5CE8F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5" y="0"/>
            <a:ext cx="6858000" cy="6858000"/>
          </a:xfrm>
          <a:prstGeom prst="rect">
            <a:avLst/>
          </a:prstGeom>
        </p:spPr>
      </p:pic>
      <p:sp>
        <p:nvSpPr>
          <p:cNvPr id="41" name="가로 글상자 4">
            <a:extLst>
              <a:ext uri="{FF2B5EF4-FFF2-40B4-BE49-F238E27FC236}">
                <a16:creationId xmlns:a16="http://schemas.microsoft.com/office/drawing/2014/main" id="{DB0775EF-8368-CC12-C141-14DA9F30D97B}"/>
              </a:ext>
            </a:extLst>
          </p:cNvPr>
          <p:cNvSpPr txBox="1"/>
          <p:nvPr/>
        </p:nvSpPr>
        <p:spPr>
          <a:xfrm>
            <a:off x="500913" y="184890"/>
            <a:ext cx="1850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WEB</a:t>
            </a:r>
            <a:r>
              <a:rPr lang="ko-KR" altLang="en-US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페이지 화면</a:t>
            </a:r>
          </a:p>
        </p:txBody>
      </p:sp>
      <p:sp>
        <p:nvSpPr>
          <p:cNvPr id="42" name="가로 글상자 6">
            <a:extLst>
              <a:ext uri="{FF2B5EF4-FFF2-40B4-BE49-F238E27FC236}">
                <a16:creationId xmlns:a16="http://schemas.microsoft.com/office/drawing/2014/main" id="{686E19B9-1CA2-B8F9-30FE-1D07A5143FD5}"/>
              </a:ext>
            </a:extLst>
          </p:cNvPr>
          <p:cNvSpPr txBox="1"/>
          <p:nvPr/>
        </p:nvSpPr>
        <p:spPr>
          <a:xfrm>
            <a:off x="134631" y="184890"/>
            <a:ext cx="561967" cy="36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03</a:t>
            </a:r>
          </a:p>
        </p:txBody>
      </p:sp>
      <p:sp>
        <p:nvSpPr>
          <p:cNvPr id="28" name="가로 글상자 27"/>
          <p:cNvSpPr txBox="1"/>
          <p:nvPr/>
        </p:nvSpPr>
        <p:spPr>
          <a:xfrm>
            <a:off x="5609092" y="1011541"/>
            <a:ext cx="812274" cy="436465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2600">
                <a:latin typeface="G마켓 산스 TTF Bold"/>
                <a:ea typeface="G마켓 산스 TTF Bold"/>
              </a:rPr>
              <a:t>회원</a:t>
            </a:r>
            <a:endParaRPr lang="ko-KR" altLang="en-US" sz="2600" dirty="0">
              <a:latin typeface="G마켓 산스 TTF Bold"/>
              <a:ea typeface="G마켓 산스 TTF Bold"/>
            </a:endParaRPr>
          </a:p>
        </p:txBody>
      </p:sp>
      <p:sp>
        <p:nvSpPr>
          <p:cNvPr id="29" name="가로 글상자 28"/>
          <p:cNvSpPr txBox="1"/>
          <p:nvPr/>
        </p:nvSpPr>
        <p:spPr>
          <a:xfrm>
            <a:off x="5652053" y="1444678"/>
            <a:ext cx="833113" cy="251799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en-US" altLang="ko-KR" sz="1400" dirty="0">
                <a:latin typeface="G마켓 산스 TTF Light"/>
                <a:ea typeface="G마켓 산스 TTF Light"/>
              </a:rPr>
              <a:t>Member</a:t>
            </a:r>
          </a:p>
        </p:txBody>
      </p:sp>
      <p:cxnSp>
        <p:nvCxnSpPr>
          <p:cNvPr id="44" name="선 6">
            <a:extLst>
              <a:ext uri="{FF2B5EF4-FFF2-40B4-BE49-F238E27FC236}">
                <a16:creationId xmlns:a16="http://schemas.microsoft.com/office/drawing/2014/main" id="{CCAEC0C1-25DA-47DA-B845-1A8B34D0740E}"/>
              </a:ext>
            </a:extLst>
          </p:cNvPr>
          <p:cNvCxnSpPr/>
          <p:nvPr/>
        </p:nvCxnSpPr>
        <p:spPr>
          <a:xfrm>
            <a:off x="0" y="2710038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타원 44">
            <a:extLst>
              <a:ext uri="{FF2B5EF4-FFF2-40B4-BE49-F238E27FC236}">
                <a16:creationId xmlns:a16="http://schemas.microsoft.com/office/drawing/2014/main" id="{46CAC035-64C6-4640-A188-43F16C19E670}"/>
              </a:ext>
            </a:extLst>
          </p:cNvPr>
          <p:cNvSpPr/>
          <p:nvPr/>
        </p:nvSpPr>
        <p:spPr>
          <a:xfrm>
            <a:off x="477583" y="2643363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46" name="선 8">
            <a:extLst>
              <a:ext uri="{FF2B5EF4-FFF2-40B4-BE49-F238E27FC236}">
                <a16:creationId xmlns:a16="http://schemas.microsoft.com/office/drawing/2014/main" id="{EF48448E-E817-4E8D-BCFE-61BDC48451F8}"/>
              </a:ext>
            </a:extLst>
          </p:cNvPr>
          <p:cNvCxnSpPr/>
          <p:nvPr/>
        </p:nvCxnSpPr>
        <p:spPr>
          <a:xfrm>
            <a:off x="0" y="3062663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선 10">
            <a:extLst>
              <a:ext uri="{FF2B5EF4-FFF2-40B4-BE49-F238E27FC236}">
                <a16:creationId xmlns:a16="http://schemas.microsoft.com/office/drawing/2014/main" id="{6C0CD302-0F24-430D-9669-9D88A4120BE7}"/>
              </a:ext>
            </a:extLst>
          </p:cNvPr>
          <p:cNvCxnSpPr/>
          <p:nvPr/>
        </p:nvCxnSpPr>
        <p:spPr>
          <a:xfrm>
            <a:off x="0" y="3423666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가로 글상자 3">
            <a:extLst>
              <a:ext uri="{FF2B5EF4-FFF2-40B4-BE49-F238E27FC236}">
                <a16:creationId xmlns:a16="http://schemas.microsoft.com/office/drawing/2014/main" id="{8E3DDF0A-66EF-4509-AB04-5BD898EAEFF4}"/>
              </a:ext>
            </a:extLst>
          </p:cNvPr>
          <p:cNvSpPr txBox="1"/>
          <p:nvPr/>
        </p:nvSpPr>
        <p:spPr>
          <a:xfrm>
            <a:off x="632841" y="2592706"/>
            <a:ext cx="1301190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Bold"/>
                <a:ea typeface="G마켓 산스 TTF Bold"/>
              </a:rPr>
              <a:t>WEB</a:t>
            </a:r>
            <a:r>
              <a:rPr lang="ko-KR" altLang="en-US" sz="1300" dirty="0">
                <a:latin typeface="G마켓 산스 TTF Bold"/>
                <a:ea typeface="G마켓 산스 TTF Bold"/>
              </a:rPr>
              <a:t>페이지구성</a:t>
            </a:r>
          </a:p>
        </p:txBody>
      </p:sp>
      <p:sp>
        <p:nvSpPr>
          <p:cNvPr id="53" name="가로 글상자 21">
            <a:extLst>
              <a:ext uri="{FF2B5EF4-FFF2-40B4-BE49-F238E27FC236}">
                <a16:creationId xmlns:a16="http://schemas.microsoft.com/office/drawing/2014/main" id="{9489F8BF-4A8A-4C87-98F8-AF338EABCFDE}"/>
              </a:ext>
            </a:extLst>
          </p:cNvPr>
          <p:cNvSpPr txBox="1"/>
          <p:nvPr/>
        </p:nvSpPr>
        <p:spPr>
          <a:xfrm>
            <a:off x="632841" y="2945321"/>
            <a:ext cx="828236" cy="23602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 dirty="0">
                <a:latin typeface="G마켓 산스 TTF Light"/>
                <a:ea typeface="G마켓 산스 TTF Light"/>
              </a:rPr>
              <a:t>사용기술</a:t>
            </a:r>
          </a:p>
        </p:txBody>
      </p:sp>
      <p:sp>
        <p:nvSpPr>
          <p:cNvPr id="54" name="가로 글상자 22">
            <a:extLst>
              <a:ext uri="{FF2B5EF4-FFF2-40B4-BE49-F238E27FC236}">
                <a16:creationId xmlns:a16="http://schemas.microsoft.com/office/drawing/2014/main" id="{172D7A73-D84C-42B4-BAA7-7EBF13F40BC0}"/>
              </a:ext>
            </a:extLst>
          </p:cNvPr>
          <p:cNvSpPr txBox="1"/>
          <p:nvPr/>
        </p:nvSpPr>
        <p:spPr>
          <a:xfrm>
            <a:off x="632840" y="3307081"/>
            <a:ext cx="1339662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Light"/>
                <a:ea typeface="G마켓 산스 TTF Light"/>
              </a:rPr>
              <a:t>WEB</a:t>
            </a:r>
            <a:r>
              <a:rPr lang="ko-KR" altLang="en-US" sz="1300" dirty="0">
                <a:latin typeface="G마켓 산스 TTF Light"/>
                <a:ea typeface="G마켓 산스 TTF Light"/>
              </a:rPr>
              <a:t>페이지 화면</a:t>
            </a: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E1F1288-209F-49E3-9A68-4A96F03B6963}"/>
              </a:ext>
            </a:extLst>
          </p:cNvPr>
          <p:cNvSpPr/>
          <p:nvPr/>
        </p:nvSpPr>
        <p:spPr>
          <a:xfrm>
            <a:off x="479732" y="3348613"/>
            <a:ext cx="144018" cy="144018"/>
          </a:xfrm>
          <a:prstGeom prst="ellipse">
            <a:avLst/>
          </a:prstGeom>
          <a:solidFill>
            <a:srgbClr val="000000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1D51C7-9422-4552-9A13-05A873ED2518}"/>
              </a:ext>
            </a:extLst>
          </p:cNvPr>
          <p:cNvSpPr/>
          <p:nvPr/>
        </p:nvSpPr>
        <p:spPr>
          <a:xfrm>
            <a:off x="477583" y="2989636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9" name="가로 글상자 28">
            <a:extLst>
              <a:ext uri="{FF2B5EF4-FFF2-40B4-BE49-F238E27FC236}">
                <a16:creationId xmlns:a16="http://schemas.microsoft.com/office/drawing/2014/main" id="{AC3EA584-6CA6-4647-A4C5-CAD9C276AAD7}"/>
              </a:ext>
            </a:extLst>
          </p:cNvPr>
          <p:cNvSpPr txBox="1"/>
          <p:nvPr/>
        </p:nvSpPr>
        <p:spPr>
          <a:xfrm>
            <a:off x="7372012" y="5155878"/>
            <a:ext cx="1723220" cy="25179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1400" dirty="0">
                <a:latin typeface="G마켓 산스 TTF Light"/>
                <a:ea typeface="G마켓 산스 TTF Light"/>
              </a:rPr>
              <a:t>회원정보 수정 완료</a:t>
            </a:r>
            <a:endParaRPr lang="en-US" altLang="ko-KR" sz="1400" dirty="0">
              <a:latin typeface="G마켓 산스 TTF Light"/>
              <a:ea typeface="G마켓 산스 TTF Light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7F81F22-2118-4889-8F60-6295DA99E1E7}"/>
              </a:ext>
            </a:extLst>
          </p:cNvPr>
          <p:cNvGrpSpPr/>
          <p:nvPr/>
        </p:nvGrpSpPr>
        <p:grpSpPr>
          <a:xfrm>
            <a:off x="2450084" y="1699073"/>
            <a:ext cx="9360000" cy="4246727"/>
            <a:chOff x="2450084" y="1699073"/>
            <a:chExt cx="9360000" cy="424672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CDFF6124-20F7-4D45-8172-29E0DEBB9D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1276" b="50000"/>
            <a:stretch/>
          </p:blipFill>
          <p:spPr>
            <a:xfrm>
              <a:off x="2450084" y="1699073"/>
              <a:ext cx="4680000" cy="1615435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CD3ECA1-1984-40E8-AC95-90F87EBA31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4798"/>
            <a:stretch/>
          </p:blipFill>
          <p:spPr>
            <a:xfrm>
              <a:off x="7130084" y="3307081"/>
              <a:ext cx="4680000" cy="1386441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5E88B3F2-99C8-4091-98B8-06E1969038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0084" y="4375958"/>
              <a:ext cx="4680000" cy="1569842"/>
            </a:xfrm>
            <a:prstGeom prst="rect">
              <a:avLst/>
            </a:prstGeom>
          </p:spPr>
        </p:pic>
      </p:grpSp>
      <p:sp>
        <p:nvSpPr>
          <p:cNvPr id="30" name="가로 글상자 28">
            <a:extLst>
              <a:ext uri="{FF2B5EF4-FFF2-40B4-BE49-F238E27FC236}">
                <a16:creationId xmlns:a16="http://schemas.microsoft.com/office/drawing/2014/main" id="{26281373-70C8-45E7-9293-04622BDEAC5A}"/>
              </a:ext>
            </a:extLst>
          </p:cNvPr>
          <p:cNvSpPr txBox="1"/>
          <p:nvPr/>
        </p:nvSpPr>
        <p:spPr>
          <a:xfrm>
            <a:off x="7133442" y="2454137"/>
            <a:ext cx="1433970" cy="25179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1400" dirty="0" err="1">
                <a:latin typeface="G마켓 산스 TTF Light"/>
                <a:ea typeface="G마켓 산스 TTF Light"/>
              </a:rPr>
              <a:t>로그인완료</a:t>
            </a:r>
            <a:endParaRPr lang="en-US" altLang="ko-KR" sz="1400" dirty="0">
              <a:latin typeface="G마켓 산스 TTF Light"/>
              <a:ea typeface="G마켓 산스 TTF Light"/>
            </a:endParaRPr>
          </a:p>
        </p:txBody>
      </p:sp>
      <p:sp>
        <p:nvSpPr>
          <p:cNvPr id="31" name="가로 글상자 28">
            <a:extLst>
              <a:ext uri="{FF2B5EF4-FFF2-40B4-BE49-F238E27FC236}">
                <a16:creationId xmlns:a16="http://schemas.microsoft.com/office/drawing/2014/main" id="{0444BBEE-5BEA-4964-A4A8-28D68084F930}"/>
              </a:ext>
            </a:extLst>
          </p:cNvPr>
          <p:cNvSpPr txBox="1"/>
          <p:nvPr/>
        </p:nvSpPr>
        <p:spPr>
          <a:xfrm>
            <a:off x="4797544" y="3740975"/>
            <a:ext cx="1433970" cy="25179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1400">
                <a:latin typeface="G마켓 산스 TTF Light"/>
                <a:ea typeface="G마켓 산스 TTF Light"/>
              </a:rPr>
              <a:t>회원가입 완료</a:t>
            </a:r>
            <a:endParaRPr lang="en-US" altLang="ko-KR" sz="1400" dirty="0">
              <a:latin typeface="G마켓 산스 TTF Light"/>
              <a:ea typeface="G마켓 산스 TTF Light"/>
            </a:endParaRPr>
          </a:p>
        </p:txBody>
      </p:sp>
      <p:sp>
        <p:nvSpPr>
          <p:cNvPr id="32" name="TextBox 24">
            <a:extLst>
              <a:ext uri="{FF2B5EF4-FFF2-40B4-BE49-F238E27FC236}">
                <a16:creationId xmlns:a16="http://schemas.microsoft.com/office/drawing/2014/main" id="{157D191C-F9A2-447A-810A-B2ED90FB5741}"/>
              </a:ext>
            </a:extLst>
          </p:cNvPr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1781361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9A5208-E994-8849-621B-BA9C69553ADA}"/>
              </a:ext>
            </a:extLst>
          </p:cNvPr>
          <p:cNvSpPr/>
          <p:nvPr/>
        </p:nvSpPr>
        <p:spPr>
          <a:xfrm>
            <a:off x="0" y="-3736"/>
            <a:ext cx="12192000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C7FD41CA-DB83-6FEA-C4AF-104DE8651B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50" b="39179"/>
          <a:stretch/>
        </p:blipFill>
        <p:spPr>
          <a:xfrm>
            <a:off x="0" y="3736"/>
            <a:ext cx="12192000" cy="700637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22128057-07FD-17FA-B00F-F786A6F1DD9A}"/>
              </a:ext>
            </a:extLst>
          </p:cNvPr>
          <p:cNvSpPr/>
          <p:nvPr/>
        </p:nvSpPr>
        <p:spPr>
          <a:xfrm>
            <a:off x="0" y="0"/>
            <a:ext cx="12192000" cy="70437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>
              <a:solidFill>
                <a:schemeClr val="tx1"/>
              </a:solidFill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5F9C70DE-FCA2-8F26-DD24-77AA5CE8F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5" y="0"/>
            <a:ext cx="6858000" cy="6858000"/>
          </a:xfrm>
          <a:prstGeom prst="rect">
            <a:avLst/>
          </a:prstGeom>
        </p:spPr>
      </p:pic>
      <p:sp>
        <p:nvSpPr>
          <p:cNvPr id="41" name="가로 글상자 4">
            <a:extLst>
              <a:ext uri="{FF2B5EF4-FFF2-40B4-BE49-F238E27FC236}">
                <a16:creationId xmlns:a16="http://schemas.microsoft.com/office/drawing/2014/main" id="{DB0775EF-8368-CC12-C141-14DA9F30D97B}"/>
              </a:ext>
            </a:extLst>
          </p:cNvPr>
          <p:cNvSpPr txBox="1"/>
          <p:nvPr/>
        </p:nvSpPr>
        <p:spPr>
          <a:xfrm>
            <a:off x="500913" y="184890"/>
            <a:ext cx="1850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WEB</a:t>
            </a:r>
            <a:r>
              <a:rPr lang="ko-KR" altLang="en-US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페이지 화면</a:t>
            </a:r>
          </a:p>
        </p:txBody>
      </p:sp>
      <p:sp>
        <p:nvSpPr>
          <p:cNvPr id="42" name="가로 글상자 6">
            <a:extLst>
              <a:ext uri="{FF2B5EF4-FFF2-40B4-BE49-F238E27FC236}">
                <a16:creationId xmlns:a16="http://schemas.microsoft.com/office/drawing/2014/main" id="{686E19B9-1CA2-B8F9-30FE-1D07A5143FD5}"/>
              </a:ext>
            </a:extLst>
          </p:cNvPr>
          <p:cNvSpPr txBox="1"/>
          <p:nvPr/>
        </p:nvSpPr>
        <p:spPr>
          <a:xfrm>
            <a:off x="134631" y="184890"/>
            <a:ext cx="561967" cy="36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03</a:t>
            </a:r>
          </a:p>
        </p:txBody>
      </p:sp>
      <p:sp>
        <p:nvSpPr>
          <p:cNvPr id="28" name="가로 글상자 27"/>
          <p:cNvSpPr txBox="1"/>
          <p:nvPr/>
        </p:nvSpPr>
        <p:spPr>
          <a:xfrm>
            <a:off x="5609092" y="1011541"/>
            <a:ext cx="812274" cy="436465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2600">
                <a:latin typeface="G마켓 산스 TTF Bold"/>
                <a:ea typeface="G마켓 산스 TTF Bold"/>
              </a:rPr>
              <a:t>회원</a:t>
            </a:r>
            <a:endParaRPr lang="ko-KR" altLang="en-US" sz="2600" dirty="0">
              <a:latin typeface="G마켓 산스 TTF Bold"/>
              <a:ea typeface="G마켓 산스 TTF Bold"/>
            </a:endParaRPr>
          </a:p>
        </p:txBody>
      </p:sp>
      <p:sp>
        <p:nvSpPr>
          <p:cNvPr id="29" name="가로 글상자 28"/>
          <p:cNvSpPr txBox="1"/>
          <p:nvPr/>
        </p:nvSpPr>
        <p:spPr>
          <a:xfrm>
            <a:off x="5652053" y="1444678"/>
            <a:ext cx="833113" cy="251799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en-US" altLang="ko-KR" sz="1400" dirty="0">
                <a:latin typeface="G마켓 산스 TTF Light"/>
                <a:ea typeface="G마켓 산스 TTF Light"/>
              </a:rPr>
              <a:t>Member</a:t>
            </a:r>
          </a:p>
        </p:txBody>
      </p:sp>
      <p:cxnSp>
        <p:nvCxnSpPr>
          <p:cNvPr id="44" name="선 6">
            <a:extLst>
              <a:ext uri="{FF2B5EF4-FFF2-40B4-BE49-F238E27FC236}">
                <a16:creationId xmlns:a16="http://schemas.microsoft.com/office/drawing/2014/main" id="{CCAEC0C1-25DA-47DA-B845-1A8B34D0740E}"/>
              </a:ext>
            </a:extLst>
          </p:cNvPr>
          <p:cNvCxnSpPr/>
          <p:nvPr/>
        </p:nvCxnSpPr>
        <p:spPr>
          <a:xfrm>
            <a:off x="0" y="2710038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타원 44">
            <a:extLst>
              <a:ext uri="{FF2B5EF4-FFF2-40B4-BE49-F238E27FC236}">
                <a16:creationId xmlns:a16="http://schemas.microsoft.com/office/drawing/2014/main" id="{46CAC035-64C6-4640-A188-43F16C19E670}"/>
              </a:ext>
            </a:extLst>
          </p:cNvPr>
          <p:cNvSpPr/>
          <p:nvPr/>
        </p:nvSpPr>
        <p:spPr>
          <a:xfrm>
            <a:off x="477583" y="2643363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46" name="선 8">
            <a:extLst>
              <a:ext uri="{FF2B5EF4-FFF2-40B4-BE49-F238E27FC236}">
                <a16:creationId xmlns:a16="http://schemas.microsoft.com/office/drawing/2014/main" id="{EF48448E-E817-4E8D-BCFE-61BDC48451F8}"/>
              </a:ext>
            </a:extLst>
          </p:cNvPr>
          <p:cNvCxnSpPr/>
          <p:nvPr/>
        </p:nvCxnSpPr>
        <p:spPr>
          <a:xfrm>
            <a:off x="0" y="3062663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선 10">
            <a:extLst>
              <a:ext uri="{FF2B5EF4-FFF2-40B4-BE49-F238E27FC236}">
                <a16:creationId xmlns:a16="http://schemas.microsoft.com/office/drawing/2014/main" id="{6C0CD302-0F24-430D-9669-9D88A4120BE7}"/>
              </a:ext>
            </a:extLst>
          </p:cNvPr>
          <p:cNvCxnSpPr/>
          <p:nvPr/>
        </p:nvCxnSpPr>
        <p:spPr>
          <a:xfrm>
            <a:off x="0" y="3423666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가로 글상자 3">
            <a:extLst>
              <a:ext uri="{FF2B5EF4-FFF2-40B4-BE49-F238E27FC236}">
                <a16:creationId xmlns:a16="http://schemas.microsoft.com/office/drawing/2014/main" id="{8E3DDF0A-66EF-4509-AB04-5BD898EAEFF4}"/>
              </a:ext>
            </a:extLst>
          </p:cNvPr>
          <p:cNvSpPr txBox="1"/>
          <p:nvPr/>
        </p:nvSpPr>
        <p:spPr>
          <a:xfrm>
            <a:off x="632841" y="2592706"/>
            <a:ext cx="1301190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Bold"/>
                <a:ea typeface="G마켓 산스 TTF Bold"/>
              </a:rPr>
              <a:t>WEB</a:t>
            </a:r>
            <a:r>
              <a:rPr lang="ko-KR" altLang="en-US" sz="1300" dirty="0">
                <a:latin typeface="G마켓 산스 TTF Bold"/>
                <a:ea typeface="G마켓 산스 TTF Bold"/>
              </a:rPr>
              <a:t>페이지구성</a:t>
            </a:r>
          </a:p>
        </p:txBody>
      </p:sp>
      <p:sp>
        <p:nvSpPr>
          <p:cNvPr id="53" name="가로 글상자 21">
            <a:extLst>
              <a:ext uri="{FF2B5EF4-FFF2-40B4-BE49-F238E27FC236}">
                <a16:creationId xmlns:a16="http://schemas.microsoft.com/office/drawing/2014/main" id="{9489F8BF-4A8A-4C87-98F8-AF338EABCFDE}"/>
              </a:ext>
            </a:extLst>
          </p:cNvPr>
          <p:cNvSpPr txBox="1"/>
          <p:nvPr/>
        </p:nvSpPr>
        <p:spPr>
          <a:xfrm>
            <a:off x="632841" y="2945321"/>
            <a:ext cx="828236" cy="23602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 dirty="0">
                <a:latin typeface="G마켓 산스 TTF Light"/>
                <a:ea typeface="G마켓 산스 TTF Light"/>
              </a:rPr>
              <a:t>사용기술</a:t>
            </a:r>
          </a:p>
        </p:txBody>
      </p:sp>
      <p:sp>
        <p:nvSpPr>
          <p:cNvPr id="54" name="가로 글상자 22">
            <a:extLst>
              <a:ext uri="{FF2B5EF4-FFF2-40B4-BE49-F238E27FC236}">
                <a16:creationId xmlns:a16="http://schemas.microsoft.com/office/drawing/2014/main" id="{172D7A73-D84C-42B4-BAA7-7EBF13F40BC0}"/>
              </a:ext>
            </a:extLst>
          </p:cNvPr>
          <p:cNvSpPr txBox="1"/>
          <p:nvPr/>
        </p:nvSpPr>
        <p:spPr>
          <a:xfrm>
            <a:off x="632840" y="3307081"/>
            <a:ext cx="1339662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Light"/>
                <a:ea typeface="G마켓 산스 TTF Light"/>
              </a:rPr>
              <a:t>WEB</a:t>
            </a:r>
            <a:r>
              <a:rPr lang="ko-KR" altLang="en-US" sz="1300" dirty="0">
                <a:latin typeface="G마켓 산스 TTF Light"/>
                <a:ea typeface="G마켓 산스 TTF Light"/>
              </a:rPr>
              <a:t>페이지 화면</a:t>
            </a: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E1F1288-209F-49E3-9A68-4A96F03B6963}"/>
              </a:ext>
            </a:extLst>
          </p:cNvPr>
          <p:cNvSpPr/>
          <p:nvPr/>
        </p:nvSpPr>
        <p:spPr>
          <a:xfrm>
            <a:off x="479732" y="3348613"/>
            <a:ext cx="144018" cy="144018"/>
          </a:xfrm>
          <a:prstGeom prst="ellipse">
            <a:avLst/>
          </a:prstGeom>
          <a:solidFill>
            <a:srgbClr val="000000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1D51C7-9422-4552-9A13-05A873ED2518}"/>
              </a:ext>
            </a:extLst>
          </p:cNvPr>
          <p:cNvSpPr/>
          <p:nvPr/>
        </p:nvSpPr>
        <p:spPr>
          <a:xfrm>
            <a:off x="477583" y="2989636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9" name="가로 글상자 28">
            <a:extLst>
              <a:ext uri="{FF2B5EF4-FFF2-40B4-BE49-F238E27FC236}">
                <a16:creationId xmlns:a16="http://schemas.microsoft.com/office/drawing/2014/main" id="{AC3EA584-6CA6-4647-A4C5-CAD9C276AAD7}"/>
              </a:ext>
            </a:extLst>
          </p:cNvPr>
          <p:cNvSpPr txBox="1"/>
          <p:nvPr/>
        </p:nvSpPr>
        <p:spPr>
          <a:xfrm>
            <a:off x="7764122" y="5109712"/>
            <a:ext cx="1854892" cy="344132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2000" dirty="0">
                <a:latin typeface="G마켓 산스 TTF Light"/>
                <a:ea typeface="G마켓 산스 TTF Light"/>
              </a:rPr>
              <a:t>주문내역</a:t>
            </a:r>
            <a:r>
              <a:rPr lang="en-US" altLang="ko-KR" sz="2000" dirty="0">
                <a:latin typeface="G마켓 산스 TTF Light"/>
                <a:ea typeface="G마켓 산스 TTF Light"/>
              </a:rPr>
              <a:t> </a:t>
            </a:r>
            <a:r>
              <a:rPr lang="ko-KR" altLang="en-US" sz="2000" dirty="0">
                <a:latin typeface="G마켓 산스 TTF Light"/>
                <a:ea typeface="G마켓 산스 TTF Light"/>
              </a:rPr>
              <a:t>회원</a:t>
            </a:r>
            <a:endParaRPr lang="en-US" altLang="ko-KR" sz="2000" dirty="0">
              <a:latin typeface="G마켓 산스 TTF Light"/>
              <a:ea typeface="G마켓 산스 TTF Light"/>
            </a:endParaRPr>
          </a:p>
        </p:txBody>
      </p:sp>
      <p:sp>
        <p:nvSpPr>
          <p:cNvPr id="30" name="가로 글상자 28">
            <a:extLst>
              <a:ext uri="{FF2B5EF4-FFF2-40B4-BE49-F238E27FC236}">
                <a16:creationId xmlns:a16="http://schemas.microsoft.com/office/drawing/2014/main" id="{26281373-70C8-45E7-9293-04622BDEAC5A}"/>
              </a:ext>
            </a:extLst>
          </p:cNvPr>
          <p:cNvSpPr txBox="1"/>
          <p:nvPr/>
        </p:nvSpPr>
        <p:spPr>
          <a:xfrm>
            <a:off x="7672963" y="2816387"/>
            <a:ext cx="2076679" cy="344132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2000" dirty="0">
                <a:latin typeface="G마켓 산스 TTF Light"/>
                <a:ea typeface="G마켓 산스 TTF Light"/>
              </a:rPr>
              <a:t>주문내역 비회원</a:t>
            </a:r>
            <a:endParaRPr lang="en-US" altLang="ko-KR" sz="2000" dirty="0">
              <a:latin typeface="G마켓 산스 TTF Light"/>
              <a:ea typeface="G마켓 산스 TTF Light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80C49A-8B15-445E-A7C4-496B084CDA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79" y="2008926"/>
            <a:ext cx="3778796" cy="19289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80721BC-DA5E-4740-9ED2-E2E7F7B8CE2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694" y="4186322"/>
            <a:ext cx="3778796" cy="2027647"/>
          </a:xfrm>
          <a:prstGeom prst="rect">
            <a:avLst/>
          </a:prstGeom>
        </p:spPr>
      </p:pic>
      <p:sp>
        <p:nvSpPr>
          <p:cNvPr id="32" name="TextBox 24">
            <a:extLst>
              <a:ext uri="{FF2B5EF4-FFF2-40B4-BE49-F238E27FC236}">
                <a16:creationId xmlns:a16="http://schemas.microsoft.com/office/drawing/2014/main" id="{5F174E18-DC89-4272-84EA-4803904E0FC8}"/>
              </a:ext>
            </a:extLst>
          </p:cNvPr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144429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>
            <a:extLst>
              <a:ext uri="{FF2B5EF4-FFF2-40B4-BE49-F238E27FC236}">
                <a16:creationId xmlns:a16="http://schemas.microsoft.com/office/drawing/2014/main" id="{A2D63E56-EBB1-41F3-BD64-A5C91F3A89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793" y="0"/>
            <a:ext cx="6858000" cy="6858000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8011B959-A4D4-4428-B4E9-6587D6875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589A5208-E994-8849-621B-BA9C69553ADA}"/>
              </a:ext>
            </a:extLst>
          </p:cNvPr>
          <p:cNvSpPr/>
          <p:nvPr/>
        </p:nvSpPr>
        <p:spPr>
          <a:xfrm>
            <a:off x="0" y="-3736"/>
            <a:ext cx="12192000" cy="6858000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C7FD41CA-DB83-6FEA-C4AF-104DE8651B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050" b="39179"/>
          <a:stretch/>
        </p:blipFill>
        <p:spPr>
          <a:xfrm>
            <a:off x="0" y="3736"/>
            <a:ext cx="12192000" cy="700637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22128057-07FD-17FA-B00F-F786A6F1DD9A}"/>
              </a:ext>
            </a:extLst>
          </p:cNvPr>
          <p:cNvSpPr/>
          <p:nvPr/>
        </p:nvSpPr>
        <p:spPr>
          <a:xfrm>
            <a:off x="0" y="0"/>
            <a:ext cx="12192000" cy="70437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">
              <a:solidFill>
                <a:schemeClr val="tx1"/>
              </a:solidFill>
            </a:endParaRPr>
          </a:p>
        </p:txBody>
      </p:sp>
      <p:sp>
        <p:nvSpPr>
          <p:cNvPr id="41" name="가로 글상자 4">
            <a:extLst>
              <a:ext uri="{FF2B5EF4-FFF2-40B4-BE49-F238E27FC236}">
                <a16:creationId xmlns:a16="http://schemas.microsoft.com/office/drawing/2014/main" id="{DB0775EF-8368-CC12-C141-14DA9F30D97B}"/>
              </a:ext>
            </a:extLst>
          </p:cNvPr>
          <p:cNvSpPr txBox="1"/>
          <p:nvPr/>
        </p:nvSpPr>
        <p:spPr>
          <a:xfrm>
            <a:off x="500913" y="184890"/>
            <a:ext cx="1850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WEB</a:t>
            </a:r>
            <a:r>
              <a:rPr lang="ko-KR" altLang="en-US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페이지 화면</a:t>
            </a:r>
          </a:p>
        </p:txBody>
      </p:sp>
      <p:sp>
        <p:nvSpPr>
          <p:cNvPr id="42" name="가로 글상자 6">
            <a:extLst>
              <a:ext uri="{FF2B5EF4-FFF2-40B4-BE49-F238E27FC236}">
                <a16:creationId xmlns:a16="http://schemas.microsoft.com/office/drawing/2014/main" id="{686E19B9-1CA2-B8F9-30FE-1D07A5143FD5}"/>
              </a:ext>
            </a:extLst>
          </p:cNvPr>
          <p:cNvSpPr txBox="1"/>
          <p:nvPr/>
        </p:nvSpPr>
        <p:spPr>
          <a:xfrm>
            <a:off x="134631" y="184890"/>
            <a:ext cx="561967" cy="3665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bg1"/>
                </a:solidFill>
                <a:latin typeface="G마켓 산스 TTF Bold"/>
                <a:ea typeface="G마켓 산스 TTF Bold"/>
              </a:rPr>
              <a:t>03</a:t>
            </a:r>
          </a:p>
        </p:txBody>
      </p:sp>
      <p:sp>
        <p:nvSpPr>
          <p:cNvPr id="28" name="가로 글상자 27"/>
          <p:cNvSpPr txBox="1"/>
          <p:nvPr/>
        </p:nvSpPr>
        <p:spPr>
          <a:xfrm>
            <a:off x="6202850" y="1011541"/>
            <a:ext cx="812274" cy="436465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2600" dirty="0">
                <a:latin typeface="G마켓 산스 TTF Bold"/>
                <a:ea typeface="G마켓 산스 TTF Bold"/>
              </a:rPr>
              <a:t>상품</a:t>
            </a:r>
          </a:p>
        </p:txBody>
      </p:sp>
      <p:sp>
        <p:nvSpPr>
          <p:cNvPr id="29" name="가로 글상자 28"/>
          <p:cNvSpPr txBox="1"/>
          <p:nvPr/>
        </p:nvSpPr>
        <p:spPr>
          <a:xfrm>
            <a:off x="6274506" y="1444678"/>
            <a:ext cx="775725" cy="251799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en-US" altLang="ko-KR" sz="1400" dirty="0">
                <a:latin typeface="G마켓 산스 TTF Light"/>
                <a:ea typeface="G마켓 산스 TTF Light"/>
              </a:rPr>
              <a:t>Product</a:t>
            </a:r>
          </a:p>
        </p:txBody>
      </p:sp>
      <p:cxnSp>
        <p:nvCxnSpPr>
          <p:cNvPr id="44" name="선 6">
            <a:extLst>
              <a:ext uri="{FF2B5EF4-FFF2-40B4-BE49-F238E27FC236}">
                <a16:creationId xmlns:a16="http://schemas.microsoft.com/office/drawing/2014/main" id="{CCAEC0C1-25DA-47DA-B845-1A8B34D0740E}"/>
              </a:ext>
            </a:extLst>
          </p:cNvPr>
          <p:cNvCxnSpPr/>
          <p:nvPr/>
        </p:nvCxnSpPr>
        <p:spPr>
          <a:xfrm>
            <a:off x="0" y="2710038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타원 44">
            <a:extLst>
              <a:ext uri="{FF2B5EF4-FFF2-40B4-BE49-F238E27FC236}">
                <a16:creationId xmlns:a16="http://schemas.microsoft.com/office/drawing/2014/main" id="{46CAC035-64C6-4640-A188-43F16C19E670}"/>
              </a:ext>
            </a:extLst>
          </p:cNvPr>
          <p:cNvSpPr/>
          <p:nvPr/>
        </p:nvSpPr>
        <p:spPr>
          <a:xfrm>
            <a:off x="477583" y="2643363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cxnSp>
        <p:nvCxnSpPr>
          <p:cNvPr id="46" name="선 8">
            <a:extLst>
              <a:ext uri="{FF2B5EF4-FFF2-40B4-BE49-F238E27FC236}">
                <a16:creationId xmlns:a16="http://schemas.microsoft.com/office/drawing/2014/main" id="{EF48448E-E817-4E8D-BCFE-61BDC48451F8}"/>
              </a:ext>
            </a:extLst>
          </p:cNvPr>
          <p:cNvCxnSpPr/>
          <p:nvPr/>
        </p:nvCxnSpPr>
        <p:spPr>
          <a:xfrm>
            <a:off x="0" y="3062663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선 10">
            <a:extLst>
              <a:ext uri="{FF2B5EF4-FFF2-40B4-BE49-F238E27FC236}">
                <a16:creationId xmlns:a16="http://schemas.microsoft.com/office/drawing/2014/main" id="{6C0CD302-0F24-430D-9669-9D88A4120BE7}"/>
              </a:ext>
            </a:extLst>
          </p:cNvPr>
          <p:cNvCxnSpPr/>
          <p:nvPr/>
        </p:nvCxnSpPr>
        <p:spPr>
          <a:xfrm>
            <a:off x="0" y="3423666"/>
            <a:ext cx="468058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가로 글상자 3">
            <a:extLst>
              <a:ext uri="{FF2B5EF4-FFF2-40B4-BE49-F238E27FC236}">
                <a16:creationId xmlns:a16="http://schemas.microsoft.com/office/drawing/2014/main" id="{8E3DDF0A-66EF-4509-AB04-5BD898EAEFF4}"/>
              </a:ext>
            </a:extLst>
          </p:cNvPr>
          <p:cNvSpPr txBox="1"/>
          <p:nvPr/>
        </p:nvSpPr>
        <p:spPr>
          <a:xfrm>
            <a:off x="632841" y="2592706"/>
            <a:ext cx="1301190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Bold"/>
                <a:ea typeface="G마켓 산스 TTF Bold"/>
              </a:rPr>
              <a:t>WEB</a:t>
            </a:r>
            <a:r>
              <a:rPr lang="ko-KR" altLang="en-US" sz="1300" dirty="0">
                <a:latin typeface="G마켓 산스 TTF Bold"/>
                <a:ea typeface="G마켓 산스 TTF Bold"/>
              </a:rPr>
              <a:t>페이지구성</a:t>
            </a:r>
          </a:p>
        </p:txBody>
      </p:sp>
      <p:sp>
        <p:nvSpPr>
          <p:cNvPr id="53" name="가로 글상자 21">
            <a:extLst>
              <a:ext uri="{FF2B5EF4-FFF2-40B4-BE49-F238E27FC236}">
                <a16:creationId xmlns:a16="http://schemas.microsoft.com/office/drawing/2014/main" id="{9489F8BF-4A8A-4C87-98F8-AF338EABCFDE}"/>
              </a:ext>
            </a:extLst>
          </p:cNvPr>
          <p:cNvSpPr txBox="1"/>
          <p:nvPr/>
        </p:nvSpPr>
        <p:spPr>
          <a:xfrm>
            <a:off x="632841" y="2945321"/>
            <a:ext cx="828236" cy="236029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ko-KR" altLang="en-US" sz="1300" dirty="0">
                <a:latin typeface="G마켓 산스 TTF Light"/>
                <a:ea typeface="G마켓 산스 TTF Light"/>
              </a:rPr>
              <a:t>사용기술</a:t>
            </a:r>
          </a:p>
        </p:txBody>
      </p:sp>
      <p:sp>
        <p:nvSpPr>
          <p:cNvPr id="54" name="가로 글상자 22">
            <a:extLst>
              <a:ext uri="{FF2B5EF4-FFF2-40B4-BE49-F238E27FC236}">
                <a16:creationId xmlns:a16="http://schemas.microsoft.com/office/drawing/2014/main" id="{172D7A73-D84C-42B4-BAA7-7EBF13F40BC0}"/>
              </a:ext>
            </a:extLst>
          </p:cNvPr>
          <p:cNvSpPr txBox="1"/>
          <p:nvPr/>
        </p:nvSpPr>
        <p:spPr>
          <a:xfrm>
            <a:off x="632840" y="3307081"/>
            <a:ext cx="1339662" cy="236410"/>
          </a:xfrm>
          <a:prstGeom prst="rect">
            <a:avLst/>
          </a:prstGeom>
        </p:spPr>
        <p:txBody>
          <a:bodyPr wrap="none" lIns="72009" tIns="36004" rIns="72009" bIns="0" anchor="ctr" anchorCtr="0">
            <a:spAutoFit/>
          </a:bodyPr>
          <a:lstStyle/>
          <a:p>
            <a:pPr lvl="0">
              <a:defRPr/>
            </a:pPr>
            <a:r>
              <a:rPr lang="en-US" altLang="ko-KR" sz="1300" dirty="0">
                <a:latin typeface="G마켓 산스 TTF Light"/>
                <a:ea typeface="G마켓 산스 TTF Light"/>
              </a:rPr>
              <a:t>WEB</a:t>
            </a:r>
            <a:r>
              <a:rPr lang="ko-KR" altLang="en-US" sz="1300" dirty="0">
                <a:latin typeface="G마켓 산스 TTF Light"/>
                <a:ea typeface="G마켓 산스 TTF Light"/>
              </a:rPr>
              <a:t>페이지 화면</a:t>
            </a: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E1F1288-209F-49E3-9A68-4A96F03B6963}"/>
              </a:ext>
            </a:extLst>
          </p:cNvPr>
          <p:cNvSpPr/>
          <p:nvPr/>
        </p:nvSpPr>
        <p:spPr>
          <a:xfrm>
            <a:off x="479732" y="3348613"/>
            <a:ext cx="144018" cy="144018"/>
          </a:xfrm>
          <a:prstGeom prst="ellipse">
            <a:avLst/>
          </a:prstGeom>
          <a:solidFill>
            <a:srgbClr val="000000"/>
          </a:solidFill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1B1D51C7-9422-4552-9A13-05A873ED2518}"/>
              </a:ext>
            </a:extLst>
          </p:cNvPr>
          <p:cNvSpPr/>
          <p:nvPr/>
        </p:nvSpPr>
        <p:spPr>
          <a:xfrm>
            <a:off x="477583" y="2989636"/>
            <a:ext cx="144018" cy="144018"/>
          </a:xfrm>
          <a:prstGeom prst="ellipse">
            <a:avLst/>
          </a:prstGeom>
          <a:noFill/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58" name="가로 글상자 28">
            <a:extLst>
              <a:ext uri="{FF2B5EF4-FFF2-40B4-BE49-F238E27FC236}">
                <a16:creationId xmlns:a16="http://schemas.microsoft.com/office/drawing/2014/main" id="{40870C0B-3439-4066-84A1-853F8295A87F}"/>
              </a:ext>
            </a:extLst>
          </p:cNvPr>
          <p:cNvSpPr txBox="1"/>
          <p:nvPr/>
        </p:nvSpPr>
        <p:spPr>
          <a:xfrm>
            <a:off x="8064495" y="3807931"/>
            <a:ext cx="1854892" cy="344132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2000" dirty="0">
                <a:latin typeface="G마켓 산스 TTF Light"/>
                <a:ea typeface="G마켓 산스 TTF Light"/>
              </a:rPr>
              <a:t>상품등록</a:t>
            </a:r>
            <a:endParaRPr lang="en-US" altLang="ko-KR" sz="2000" dirty="0">
              <a:latin typeface="G마켓 산스 TTF Light"/>
              <a:ea typeface="G마켓 산스 TTF Light"/>
            </a:endParaRPr>
          </a:p>
        </p:txBody>
      </p:sp>
      <p:sp>
        <p:nvSpPr>
          <p:cNvPr id="65" name="가로 글상자 28">
            <a:extLst>
              <a:ext uri="{FF2B5EF4-FFF2-40B4-BE49-F238E27FC236}">
                <a16:creationId xmlns:a16="http://schemas.microsoft.com/office/drawing/2014/main" id="{E647E9BF-0813-4780-BBA4-987DCB6476BC}"/>
              </a:ext>
            </a:extLst>
          </p:cNvPr>
          <p:cNvSpPr txBox="1"/>
          <p:nvPr/>
        </p:nvSpPr>
        <p:spPr>
          <a:xfrm>
            <a:off x="3620373" y="3750773"/>
            <a:ext cx="1854892" cy="344132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2000" dirty="0">
                <a:latin typeface="G마켓 산스 TTF Light"/>
                <a:ea typeface="G마켓 산스 TTF Light"/>
              </a:rPr>
              <a:t>상품목록</a:t>
            </a:r>
            <a:endParaRPr lang="en-US" altLang="ko-KR" sz="2000" dirty="0">
              <a:latin typeface="G마켓 산스 TTF Light"/>
              <a:ea typeface="G마켓 산스 TTF Light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C2BC8FEB-6370-4FB1-9033-F7715511108F}"/>
              </a:ext>
            </a:extLst>
          </p:cNvPr>
          <p:cNvGrpSpPr/>
          <p:nvPr/>
        </p:nvGrpSpPr>
        <p:grpSpPr>
          <a:xfrm>
            <a:off x="2925080" y="1675394"/>
            <a:ext cx="7702095" cy="4237882"/>
            <a:chOff x="2925080" y="1675394"/>
            <a:chExt cx="7702095" cy="423788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357D6B24-02F8-475E-A3C7-90E11567F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5080" y="1675394"/>
              <a:ext cx="3245479" cy="2029271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70AB9FE-34EE-4192-8873-7C7040B41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69374" y="1699964"/>
              <a:ext cx="3257801" cy="2079351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35714B35-85C3-44A3-B2C8-7655D0982D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1423" y="4234894"/>
              <a:ext cx="3432399" cy="1678382"/>
            </a:xfrm>
            <a:prstGeom prst="rect">
              <a:avLst/>
            </a:prstGeom>
          </p:spPr>
        </p:pic>
      </p:grpSp>
      <p:sp>
        <p:nvSpPr>
          <p:cNvPr id="66" name="가로 글상자 28">
            <a:extLst>
              <a:ext uri="{FF2B5EF4-FFF2-40B4-BE49-F238E27FC236}">
                <a16:creationId xmlns:a16="http://schemas.microsoft.com/office/drawing/2014/main" id="{AE282C20-6426-4758-A719-3D33D882C18F}"/>
              </a:ext>
            </a:extLst>
          </p:cNvPr>
          <p:cNvSpPr txBox="1"/>
          <p:nvPr/>
        </p:nvSpPr>
        <p:spPr>
          <a:xfrm>
            <a:off x="5668553" y="5982380"/>
            <a:ext cx="1854892" cy="344132"/>
          </a:xfrm>
          <a:prstGeom prst="rect">
            <a:avLst/>
          </a:prstGeom>
        </p:spPr>
        <p:txBody>
          <a:bodyPr wrap="square" lIns="72009" tIns="36004" rIns="72009" bIns="0" anchor="ctr" anchorCtr="0">
            <a:spAutoFit/>
          </a:bodyPr>
          <a:lstStyle/>
          <a:p>
            <a:pPr lvl="0" algn="ctr">
              <a:defRPr/>
            </a:pPr>
            <a:r>
              <a:rPr lang="ko-KR" altLang="en-US" sz="2000" dirty="0">
                <a:latin typeface="G마켓 산스 TTF Light"/>
                <a:ea typeface="G마켓 산스 TTF Light"/>
              </a:rPr>
              <a:t>상품상세정보</a:t>
            </a:r>
            <a:endParaRPr lang="en-US" altLang="ko-KR" sz="2000" dirty="0">
              <a:latin typeface="G마켓 산스 TTF Light"/>
              <a:ea typeface="G마켓 산스 TTF Light"/>
            </a:endParaRPr>
          </a:p>
        </p:txBody>
      </p:sp>
      <p:sp>
        <p:nvSpPr>
          <p:cNvPr id="67" name="TextBox 24">
            <a:extLst>
              <a:ext uri="{FF2B5EF4-FFF2-40B4-BE49-F238E27FC236}">
                <a16:creationId xmlns:a16="http://schemas.microsoft.com/office/drawing/2014/main" id="{BDC03F77-5B67-443A-A855-418FF40AB7EB}"/>
              </a:ext>
            </a:extLst>
          </p:cNvPr>
          <p:cNvSpPr txBox="1"/>
          <p:nvPr/>
        </p:nvSpPr>
        <p:spPr>
          <a:xfrm>
            <a:off x="4890135" y="6395617"/>
            <a:ext cx="155683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200" dirty="0">
                <a:latin typeface="G마켓 산스 TTF Light"/>
                <a:ea typeface="G마켓 산스 TTF Light"/>
              </a:rPr>
              <a:t>2024.07.12</a:t>
            </a:r>
            <a:r>
              <a:rPr lang="ko-KR" altLang="en-US" sz="1200" dirty="0">
                <a:latin typeface="G마켓 산스 TTF Light"/>
                <a:ea typeface="G마켓 산스 TTF Light"/>
              </a:rPr>
              <a:t> 오 규 원</a:t>
            </a:r>
          </a:p>
        </p:txBody>
      </p:sp>
    </p:spTree>
    <p:extLst>
      <p:ext uri="{BB962C8B-B14F-4D97-AF65-F5344CB8AC3E}">
        <p14:creationId xmlns:p14="http://schemas.microsoft.com/office/powerpoint/2010/main" val="2341151881"/>
      </p:ext>
    </p:extLst>
  </p:cSld>
  <p:clrMapOvr>
    <a:masterClrMapping/>
  </p:clrMapOvr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223</Words>
  <Application>Microsoft Office PowerPoint</Application>
  <PresentationFormat>와이드스크린</PresentationFormat>
  <Paragraphs>109</Paragraphs>
  <Slides>11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G마켓 산스 TTF Bold</vt:lpstr>
      <vt:lpstr>G마켓 산스 TTF Light</vt:lpstr>
      <vt:lpstr>G마켓 산스 TTF Medium</vt:lpstr>
      <vt:lpstr>Arial</vt:lpstr>
      <vt:lpstr>Calibri</vt:lpstr>
      <vt:lpstr>한컴오피스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yongyu</dc:creator>
  <cp:lastModifiedBy>tj-bu-702-07</cp:lastModifiedBy>
  <cp:revision>293</cp:revision>
  <dcterms:created xsi:type="dcterms:W3CDTF">2023-11-08T13:37:02Z</dcterms:created>
  <dcterms:modified xsi:type="dcterms:W3CDTF">2024-10-04T05:51:52Z</dcterms:modified>
  <cp:version>12.0.0.3437</cp:version>
</cp:coreProperties>
</file>

<file path=docProps/thumbnail.jpeg>
</file>